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70"/>
  </p:notesMasterIdLst>
  <p:sldIdLst>
    <p:sldId id="960" r:id="rId2"/>
    <p:sldId id="956" r:id="rId3"/>
    <p:sldId id="1218" r:id="rId4"/>
    <p:sldId id="957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1222" r:id="rId14"/>
    <p:sldId id="969" r:id="rId15"/>
    <p:sldId id="970" r:id="rId16"/>
    <p:sldId id="974" r:id="rId17"/>
    <p:sldId id="973" r:id="rId18"/>
    <p:sldId id="981" r:id="rId19"/>
    <p:sldId id="976" r:id="rId20"/>
    <p:sldId id="975" r:id="rId21"/>
    <p:sldId id="1195" r:id="rId22"/>
    <p:sldId id="977" r:id="rId23"/>
    <p:sldId id="978" r:id="rId24"/>
    <p:sldId id="979" r:id="rId25"/>
    <p:sldId id="980" r:id="rId26"/>
    <p:sldId id="968" r:id="rId27"/>
    <p:sldId id="982" r:id="rId28"/>
    <p:sldId id="1223" r:id="rId29"/>
    <p:sldId id="1224" r:id="rId30"/>
    <p:sldId id="985" r:id="rId31"/>
    <p:sldId id="1201" r:id="rId32"/>
    <p:sldId id="1202" r:id="rId33"/>
    <p:sldId id="1225" r:id="rId34"/>
    <p:sldId id="1226" r:id="rId35"/>
    <p:sldId id="983" r:id="rId36"/>
    <p:sldId id="1193" r:id="rId37"/>
    <p:sldId id="1194" r:id="rId38"/>
    <p:sldId id="986" r:id="rId39"/>
    <p:sldId id="988" r:id="rId40"/>
    <p:sldId id="989" r:id="rId41"/>
    <p:sldId id="1002" r:id="rId42"/>
    <p:sldId id="1003" r:id="rId43"/>
    <p:sldId id="1004" r:id="rId44"/>
    <p:sldId id="1005" r:id="rId45"/>
    <p:sldId id="1006" r:id="rId46"/>
    <p:sldId id="1007" r:id="rId47"/>
    <p:sldId id="1219" r:id="rId48"/>
    <p:sldId id="1221" r:id="rId49"/>
    <p:sldId id="1008" r:id="rId50"/>
    <p:sldId id="1009" r:id="rId51"/>
    <p:sldId id="605" r:id="rId52"/>
    <p:sldId id="606" r:id="rId53"/>
    <p:sldId id="527" r:id="rId54"/>
    <p:sldId id="1011" r:id="rId55"/>
    <p:sldId id="1012" r:id="rId56"/>
    <p:sldId id="1013" r:id="rId57"/>
    <p:sldId id="1014" r:id="rId58"/>
    <p:sldId id="1023" r:id="rId59"/>
    <p:sldId id="1025" r:id="rId60"/>
    <p:sldId id="1028" r:id="rId61"/>
    <p:sldId id="1029" r:id="rId62"/>
    <p:sldId id="1208" r:id="rId63"/>
    <p:sldId id="1209" r:id="rId64"/>
    <p:sldId id="1216" r:id="rId65"/>
    <p:sldId id="1212" r:id="rId66"/>
    <p:sldId id="1030" r:id="rId67"/>
    <p:sldId id="765" r:id="rId68"/>
    <p:sldId id="508" r:id="rId69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9CDFF9"/>
    <a:srgbClr val="0000A8"/>
    <a:srgbClr val="3C6CDF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EB344D84-9AFB-497E-A393-DC336BA19D2E}" styleName="Medium Style 3 - Accent 3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25400" cmpd="sng">
              <a:solidFill>
                <a:schemeClr val="dk1"/>
              </a:solidFill>
            </a:ln>
          </a:top>
          <a:bottom>
            <a:ln w="25400" cmpd="sng">
              <a:solidFill>
                <a:schemeClr val="dk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seCell>
      <a:tcTxStyle b="on">
        <a:fontRef idx="minor">
          <a:scrgbClr r="0" g="0" b="0"/>
        </a:fontRef>
        <a:schemeClr val="dk1"/>
      </a:tcTxStyle>
      <a:tcStyle>
        <a:tcBdr/>
      </a:tcStyle>
    </a:seCell>
    <a:swCell>
      <a:tcTxStyle b="on">
        <a:fontRef idx="minor">
          <a:scrgbClr r="0" g="0" b="0"/>
        </a:fontRef>
        <a:schemeClr val="dk1"/>
      </a:tcTxStyle>
      <a:tcStyle>
        <a:tcBdr/>
      </a:tcStyle>
    </a:swCell>
    <a:firstRow>
      <a:tcTxStyle b="on">
        <a:fontRef idx="minor">
          <a:scrgbClr r="0" g="0" b="0"/>
        </a:fontRef>
        <a:schemeClr val="lt1"/>
      </a:tcTxStyle>
      <a:tcStyle>
        <a:tcBdr>
          <a:bottom>
            <a:ln w="25400" cmpd="sng">
              <a:solidFill>
                <a:schemeClr val="dk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E8034E78-7F5D-4C2E-B375-FC64B27BC917}" styleName="Dark Style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dk1">
              <a:tint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dk1">
              <a:tint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dk1">
              <a:tint val="6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685"/>
    <p:restoredTop sz="86515"/>
  </p:normalViewPr>
  <p:slideViewPr>
    <p:cSldViewPr snapToGrid="0" snapToObjects="1">
      <p:cViewPr>
        <p:scale>
          <a:sx n="89" d="100"/>
          <a:sy n="89" d="100"/>
        </p:scale>
        <p:origin x="96" y="888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71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8/12/25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8.1. Updates throughout, including a lot more animations.  These are the ppt files used to make Chapter 2 online lectures in Sept. 2020.</a:t>
            </a:r>
          </a:p>
          <a:p>
            <a:endParaRPr lang="en-US" dirty="0"/>
          </a:p>
          <a:p>
            <a:r>
              <a:rPr lang="en-US" dirty="0"/>
              <a:t>8.0  (April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updated to 8</a:t>
            </a:r>
            <a:r>
              <a:rPr lang="en-US" baseline="30000" dirty="0"/>
              <a:t>th</a:t>
            </a:r>
            <a:r>
              <a:rPr lang="en-US" dirty="0"/>
              <a:t> edition material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LOTS more animation throughout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EE80537-DD44-A842-8A4B-F12754DC0AF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3F95C1BF-7055-6B29-FA29-EAF9135B351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ADD68354-172B-C9E8-A42A-ABE63BA22D2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4F71B59-9CF5-5327-A90D-5DA9B83029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6854582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A1296D-14CE-F5E8-423F-F0BE9F9F687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D2131B8-96CE-4A86-1B0A-ED15586840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9C65BC43-498D-8BBF-4578-14ED4F1D453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8AA771D-E362-6A18-9084-3D8AE84688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7384912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F313A4-29DB-998D-3558-228B3F60C1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>
            <a:extLst>
              <a:ext uri="{FF2B5EF4-FFF2-40B4-BE49-F238E27FC236}">
                <a16:creationId xmlns:a16="http://schemas.microsoft.com/office/drawing/2014/main" id="{8556608C-4071-183E-7861-A28456F2AC5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>
            <a:extLst>
              <a:ext uri="{FF2B5EF4-FFF2-40B4-BE49-F238E27FC236}">
                <a16:creationId xmlns:a16="http://schemas.microsoft.com/office/drawing/2014/main" id="{D494EBAF-422D-FE22-292F-3F38A287C4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0714CAD-C38F-E7C2-7586-D57D35F9539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6955295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578409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5778070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0577306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= 1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664971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= 1 </a:t>
            </a:r>
            <a:r>
              <a:rPr kumimoji="0" lang="en-US" alt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endParaRPr kumimoji="0" lang="en-US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1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9117227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DE98C684-4E54-A24A-81B8-1A1EEBDC9232}" type="slidenum">
              <a:rPr lang="en-US" altLang="en-US" sz="1300">
                <a:latin typeface="Times New Roman" charset="0"/>
              </a:rPr>
              <a:pPr/>
              <a:t>51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41314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 New Roman" charset="0"/>
              <a:ea typeface="ＭＳ Ｐゴシック" charset="-128"/>
            </a:endParaRPr>
          </a:p>
          <a:p>
            <a:endParaRPr lang="en-US" altLang="en-US">
              <a:latin typeface="Times New Roman" charset="0"/>
              <a:ea typeface="ＭＳ Ｐゴシック" charset="-128"/>
            </a:endParaRPr>
          </a:p>
          <a:p>
            <a:r>
              <a:rPr lang="en-US" altLang="en-US">
                <a:latin typeface="Times New Roman" charset="0"/>
                <a:ea typeface="ＭＳ Ｐゴシック" charset="-128"/>
              </a:rPr>
              <a:t>Note: show this example</a:t>
            </a:r>
          </a:p>
          <a:p>
            <a:endParaRPr lang="en-US" altLang="en-US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823482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fld id="{7148DFA2-92F9-A14B-BC66-77AE6A57E5EF}" type="slidenum">
              <a:rPr lang="en-US" altLang="en-US" sz="1300">
                <a:latin typeface="Times New Roman" charset="0"/>
              </a:rPr>
              <a:pPr/>
              <a:t>67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6793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39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 dirty="0">
                <a:latin typeface="Times New Roman" charset="0"/>
                <a:ea typeface="ＭＳ Ｐゴシック" charset="-128"/>
              </a:rPr>
              <a:t>Now we look at the Internet protocol stack. There are five layers. We take a top-down approach, first covering the application layer and then to physical layer. 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The app layer is distributed over multiple end systems. This protocol allows the application in one end can communicate with the app layer in another end.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Transport layer is responsible for data transfer in support of various applications.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Network layer: route from source to </a:t>
            </a:r>
            <a:r>
              <a:rPr lang="en-US" altLang="en-US" dirty="0" err="1">
                <a:latin typeface="Times New Roman" charset="0"/>
                <a:ea typeface="ＭＳ Ｐゴシック" charset="-128"/>
              </a:rPr>
              <a:t>dest</a:t>
            </a:r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Link:            data transfer between neighbors 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PHY:           move each bit from one node to another.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=== layering: decompose the delivery into fundamental components ===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(view from Scott </a:t>
            </a:r>
            <a:r>
              <a:rPr lang="en-US" altLang="en-US" dirty="0" err="1">
                <a:latin typeface="Times New Roman" charset="0"/>
                <a:ea typeface="ＭＳ Ｐゴシック" charset="-128"/>
              </a:rPr>
              <a:t>Shenker</a:t>
            </a:r>
            <a:r>
              <a:rPr lang="en-US" altLang="en-US" dirty="0">
                <a:latin typeface="Times New Roman" charset="0"/>
                <a:ea typeface="ＭＳ Ｐゴシック" charset="-128"/>
              </a:rPr>
              <a:t>)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Applications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R</a:t>
            </a:r>
            <a:r>
              <a:rPr lang="is-IS" altLang="en-US" dirty="0"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Best-effort local packet delivery </a:t>
            </a:r>
          </a:p>
          <a:p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Application: message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Transport:  segment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Network:   datagram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Link:        frame</a:t>
            </a:r>
          </a:p>
          <a:p>
            <a:r>
              <a:rPr lang="en-US" altLang="en-US" dirty="0">
                <a:latin typeface="Times New Roman" charset="0"/>
                <a:ea typeface="ＭＳ Ｐゴシック" charset="-128"/>
              </a:rPr>
              <a:t>Generally speaking: packet</a:t>
            </a: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  <a:p>
            <a:endParaRPr lang="en-US" altLang="en-US" dirty="0">
              <a:latin typeface="Times New Roman" charset="0"/>
              <a:ea typeface="ＭＳ Ｐゴシック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0564562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Rectangle 7"/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pPr algn="r"/>
            <a:fld id="{8D9FBBE0-C0E7-794B-9D4D-B2CA3E5B7A6D}" type="slidenum">
              <a:rPr lang="en-US" altLang="en-US" sz="1300">
                <a:latin typeface="Times New Roman" charset="0"/>
              </a:rPr>
              <a:pPr algn="r"/>
              <a:t>68</a:t>
            </a:fld>
            <a:endParaRPr lang="en-US" altLang="en-US" sz="1300">
              <a:latin typeface="Times New Roman" charset="0"/>
            </a:endParaRPr>
          </a:p>
        </p:txBody>
      </p:sp>
      <p:sp>
        <p:nvSpPr>
          <p:cNvPr id="17510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7" name="Rectangle 3"/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>
                <a:latin typeface="Times New Roman" charset="0"/>
                <a:ea typeface="ＭＳ Ｐゴシック" charset="-128"/>
              </a:rPr>
              <a:t>Chap1 overview (stop here)</a:t>
            </a:r>
          </a:p>
        </p:txBody>
      </p:sp>
    </p:spTree>
    <p:extLst>
      <p:ext uri="{BB962C8B-B14F-4D97-AF65-F5344CB8AC3E}">
        <p14:creationId xmlns:p14="http://schemas.microsoft.com/office/powerpoint/2010/main" val="310441649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B905C2-8AF4-8A40-97E5-5C1277193DE4}" type="datetime1">
              <a:rPr lang="en-US" smtClean="0"/>
              <a:t>8/12/25</a:t>
            </a:fld>
            <a:endParaRPr lang="en-US"/>
          </a:p>
        </p:txBody>
      </p:sp>
      <p:sp>
        <p:nvSpPr>
          <p:cNvPr id="3" name="Rectangle 7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8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2-</a:t>
            </a:r>
            <a:fld id="{03339835-B4E9-D841-8D94-7CA42FBEC1E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7320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  <p:sldLayoutId id="2147483655" r:id="rId5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14.png"/><Relationship Id="rId18" Type="http://schemas.openxmlformats.org/officeDocument/2006/relationships/image" Target="../media/image8.png"/><Relationship Id="rId3" Type="http://schemas.openxmlformats.org/officeDocument/2006/relationships/image" Target="../media/image15.png"/><Relationship Id="rId21" Type="http://schemas.openxmlformats.org/officeDocument/2006/relationships/image" Target="../media/image3.png"/><Relationship Id="rId7" Type="http://schemas.openxmlformats.org/officeDocument/2006/relationships/image" Target="../media/image6.png"/><Relationship Id="rId12" Type="http://schemas.openxmlformats.org/officeDocument/2006/relationships/image" Target="../media/image12.png"/><Relationship Id="rId17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21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3.png"/><Relationship Id="rId11" Type="http://schemas.openxmlformats.org/officeDocument/2006/relationships/image" Target="../media/image19.png"/><Relationship Id="rId5" Type="http://schemas.openxmlformats.org/officeDocument/2006/relationships/image" Target="../media/image17.png"/><Relationship Id="rId15" Type="http://schemas.openxmlformats.org/officeDocument/2006/relationships/image" Target="../media/image20.png"/><Relationship Id="rId23" Type="http://schemas.openxmlformats.org/officeDocument/2006/relationships/image" Target="../media/image5.png"/><Relationship Id="rId10" Type="http://schemas.openxmlformats.org/officeDocument/2006/relationships/image" Target="../media/image18.png"/><Relationship Id="rId19" Type="http://schemas.openxmlformats.org/officeDocument/2006/relationships/image" Target="../media/image10.png"/><Relationship Id="rId4" Type="http://schemas.openxmlformats.org/officeDocument/2006/relationships/image" Target="../media/image16.png"/><Relationship Id="rId9" Type="http://schemas.openxmlformats.org/officeDocument/2006/relationships/image" Target="../media/image13.png"/><Relationship Id="rId14" Type="http://schemas.openxmlformats.org/officeDocument/2006/relationships/image" Target="../media/image9.png"/><Relationship Id="rId22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12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26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26.png"/><Relationship Id="rId4" Type="http://schemas.openxmlformats.org/officeDocument/2006/relationships/image" Target="../media/image30.e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23.png"/><Relationship Id="rId7" Type="http://schemas.openxmlformats.org/officeDocument/2006/relationships/image" Target="../media/image3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3.png"/><Relationship Id="rId11" Type="http://schemas.openxmlformats.org/officeDocument/2006/relationships/image" Target="../media/image37.png"/><Relationship Id="rId5" Type="http://schemas.openxmlformats.org/officeDocument/2006/relationships/image" Target="../media/image32.png"/><Relationship Id="rId10" Type="http://schemas.openxmlformats.org/officeDocument/2006/relationships/image" Target="../media/image36.png"/><Relationship Id="rId4" Type="http://schemas.openxmlformats.org/officeDocument/2006/relationships/image" Target="../media/image31.png"/><Relationship Id="rId9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17.png"/><Relationship Id="rId3" Type="http://schemas.openxmlformats.org/officeDocument/2006/relationships/image" Target="../media/image23.png"/><Relationship Id="rId7" Type="http://schemas.openxmlformats.org/officeDocument/2006/relationships/image" Target="../media/image40.png"/><Relationship Id="rId12" Type="http://schemas.openxmlformats.org/officeDocument/2006/relationships/image" Target="../media/image43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39.png"/><Relationship Id="rId11" Type="http://schemas.openxmlformats.org/officeDocument/2006/relationships/image" Target="../media/image42.png"/><Relationship Id="rId5" Type="http://schemas.openxmlformats.org/officeDocument/2006/relationships/image" Target="../media/image38.png"/><Relationship Id="rId15" Type="http://schemas.openxmlformats.org/officeDocument/2006/relationships/image" Target="../media/image45.png"/><Relationship Id="rId10" Type="http://schemas.openxmlformats.org/officeDocument/2006/relationships/image" Target="../media/image41.png"/><Relationship Id="rId4" Type="http://schemas.openxmlformats.org/officeDocument/2006/relationships/image" Target="../media/image31.png"/><Relationship Id="rId9" Type="http://schemas.openxmlformats.org/officeDocument/2006/relationships/image" Target="../media/image37.png"/><Relationship Id="rId14" Type="http://schemas.openxmlformats.org/officeDocument/2006/relationships/image" Target="../media/image4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png"/><Relationship Id="rId13" Type="http://schemas.openxmlformats.org/officeDocument/2006/relationships/image" Target="../media/image55.png"/><Relationship Id="rId3" Type="http://schemas.openxmlformats.org/officeDocument/2006/relationships/image" Target="../media/image23.png"/><Relationship Id="rId7" Type="http://schemas.openxmlformats.org/officeDocument/2006/relationships/image" Target="../media/image49.png"/><Relationship Id="rId12" Type="http://schemas.openxmlformats.org/officeDocument/2006/relationships/image" Target="../media/image5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8.png"/><Relationship Id="rId11" Type="http://schemas.openxmlformats.org/officeDocument/2006/relationships/image" Target="../media/image53.png"/><Relationship Id="rId5" Type="http://schemas.openxmlformats.org/officeDocument/2006/relationships/image" Target="../media/image47.png"/><Relationship Id="rId10" Type="http://schemas.openxmlformats.org/officeDocument/2006/relationships/image" Target="../media/image52.png"/><Relationship Id="rId4" Type="http://schemas.openxmlformats.org/officeDocument/2006/relationships/image" Target="../media/image31.png"/><Relationship Id="rId9" Type="http://schemas.openxmlformats.org/officeDocument/2006/relationships/image" Target="../media/image51.png"/><Relationship Id="rId14" Type="http://schemas.openxmlformats.org/officeDocument/2006/relationships/image" Target="../media/image2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6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19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24" Type="http://schemas.openxmlformats.org/officeDocument/2006/relationships/image" Target="../media/image56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10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3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58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jpe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0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62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5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6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4.png"/><Relationship Id="rId18" Type="http://schemas.openxmlformats.org/officeDocument/2006/relationships/image" Target="../media/image23.png"/><Relationship Id="rId3" Type="http://schemas.openxmlformats.org/officeDocument/2006/relationships/image" Target="../media/image6.png"/><Relationship Id="rId21" Type="http://schemas.openxmlformats.org/officeDocument/2006/relationships/image" Target="../media/image10.png"/><Relationship Id="rId7" Type="http://schemas.openxmlformats.org/officeDocument/2006/relationships/image" Target="../media/image14.png"/><Relationship Id="rId12" Type="http://schemas.openxmlformats.org/officeDocument/2006/relationships/image" Target="../media/image11.png"/><Relationship Id="rId17" Type="http://schemas.openxmlformats.org/officeDocument/2006/relationships/image" Target="../media/image13.png"/><Relationship Id="rId2" Type="http://schemas.openxmlformats.org/officeDocument/2006/relationships/notesSlide" Target="../notesSlides/notesSlide27.xml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2.png"/><Relationship Id="rId11" Type="http://schemas.openxmlformats.org/officeDocument/2006/relationships/image" Target="../media/image8.png"/><Relationship Id="rId5" Type="http://schemas.openxmlformats.org/officeDocument/2006/relationships/image" Target="../media/image19.png"/><Relationship Id="rId15" Type="http://schemas.openxmlformats.org/officeDocument/2006/relationships/image" Target="../media/image17.png"/><Relationship Id="rId23" Type="http://schemas.openxmlformats.org/officeDocument/2006/relationships/image" Target="../media/image3.png"/><Relationship Id="rId10" Type="http://schemas.openxmlformats.org/officeDocument/2006/relationships/image" Target="../media/image22.png"/><Relationship Id="rId19" Type="http://schemas.openxmlformats.org/officeDocument/2006/relationships/image" Target="../media/image15.png"/><Relationship Id="rId4" Type="http://schemas.openxmlformats.org/officeDocument/2006/relationships/image" Target="../media/image18.png"/><Relationship Id="rId9" Type="http://schemas.openxmlformats.org/officeDocument/2006/relationships/image" Target="../media/image21.png"/><Relationship Id="rId14" Type="http://schemas.openxmlformats.org/officeDocument/2006/relationships/image" Target="../media/image5.png"/><Relationship Id="rId22" Type="http://schemas.openxmlformats.org/officeDocument/2006/relationships/image" Target="../media/image16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65.png"/><Relationship Id="rId4" Type="http://schemas.openxmlformats.org/officeDocument/2006/relationships/image" Target="../media/image64.jp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64.jp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8.emf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2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4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4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emf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3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4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4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0.png"/><Relationship Id="rId18" Type="http://schemas.openxmlformats.org/officeDocument/2006/relationships/image" Target="../media/image11.png"/><Relationship Id="rId3" Type="http://schemas.openxmlformats.org/officeDocument/2006/relationships/image" Target="../media/image16.png"/><Relationship Id="rId21" Type="http://schemas.openxmlformats.org/officeDocument/2006/relationships/image" Target="../media/image5.png"/><Relationship Id="rId7" Type="http://schemas.openxmlformats.org/officeDocument/2006/relationships/image" Target="../media/image13.png"/><Relationship Id="rId12" Type="http://schemas.openxmlformats.org/officeDocument/2006/relationships/image" Target="../media/image9.png"/><Relationship Id="rId17" Type="http://schemas.openxmlformats.org/officeDocument/2006/relationships/image" Target="../media/image10.png"/><Relationship Id="rId2" Type="http://schemas.openxmlformats.org/officeDocument/2006/relationships/image" Target="../media/image15.png"/><Relationship Id="rId16" Type="http://schemas.openxmlformats.org/officeDocument/2006/relationships/image" Target="../media/image8.png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4.png"/><Relationship Id="rId5" Type="http://schemas.openxmlformats.org/officeDocument/2006/relationships/image" Target="../media/image6.png"/><Relationship Id="rId15" Type="http://schemas.openxmlformats.org/officeDocument/2006/relationships/image" Target="../media/image22.png"/><Relationship Id="rId10" Type="http://schemas.openxmlformats.org/officeDocument/2006/relationships/image" Target="../media/image12.png"/><Relationship Id="rId19" Type="http://schemas.openxmlformats.org/officeDocument/2006/relationships/image" Target="../media/image3.png"/><Relationship Id="rId4" Type="http://schemas.openxmlformats.org/officeDocument/2006/relationships/image" Target="../media/image17.png"/><Relationship Id="rId9" Type="http://schemas.openxmlformats.org/officeDocument/2006/relationships/image" Target="../media/image19.png"/><Relationship Id="rId14" Type="http://schemas.openxmlformats.org/officeDocument/2006/relationships/image" Target="../media/image21.png"/><Relationship Id="rId22" Type="http://schemas.openxmlformats.org/officeDocument/2006/relationships/image" Target="../media/image23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/" TargetMode="External"/><Relationship Id="rId2" Type="http://schemas.openxmlformats.org/officeDocument/2006/relationships/hyperlink" Target="http://www.cs.purdue.edu/" TargetMode="External"/><Relationship Id="rId1" Type="http://schemas.openxmlformats.org/officeDocument/2006/relationships/slideLayout" Target="../slideLayouts/slideLayout2.xml"/><Relationship Id="rId5" Type="http://schemas.openxmlformats.org/officeDocument/2006/relationships/hyperlink" Target="http://www.cam.ac.uk/" TargetMode="External"/><Relationship Id="rId4" Type="http://schemas.openxmlformats.org/officeDocument/2006/relationships/hyperlink" Target="http://www.youtube.com/" TargetMode="Externa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80.png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13" Type="http://schemas.openxmlformats.org/officeDocument/2006/relationships/image" Target="../media/image20.png"/><Relationship Id="rId18" Type="http://schemas.openxmlformats.org/officeDocument/2006/relationships/image" Target="../media/image11.png"/><Relationship Id="rId3" Type="http://schemas.openxmlformats.org/officeDocument/2006/relationships/image" Target="../media/image16.png"/><Relationship Id="rId21" Type="http://schemas.openxmlformats.org/officeDocument/2006/relationships/image" Target="../media/image5.png"/><Relationship Id="rId7" Type="http://schemas.openxmlformats.org/officeDocument/2006/relationships/image" Target="../media/image13.png"/><Relationship Id="rId12" Type="http://schemas.openxmlformats.org/officeDocument/2006/relationships/image" Target="../media/image9.png"/><Relationship Id="rId17" Type="http://schemas.openxmlformats.org/officeDocument/2006/relationships/image" Target="../media/image10.png"/><Relationship Id="rId2" Type="http://schemas.openxmlformats.org/officeDocument/2006/relationships/image" Target="../media/image15.png"/><Relationship Id="rId16" Type="http://schemas.openxmlformats.org/officeDocument/2006/relationships/image" Target="../media/image8.png"/><Relationship Id="rId20" Type="http://schemas.openxmlformats.org/officeDocument/2006/relationships/image" Target="../media/image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png"/><Relationship Id="rId11" Type="http://schemas.openxmlformats.org/officeDocument/2006/relationships/image" Target="../media/image14.png"/><Relationship Id="rId5" Type="http://schemas.openxmlformats.org/officeDocument/2006/relationships/image" Target="../media/image6.png"/><Relationship Id="rId15" Type="http://schemas.openxmlformats.org/officeDocument/2006/relationships/image" Target="../media/image22.png"/><Relationship Id="rId10" Type="http://schemas.openxmlformats.org/officeDocument/2006/relationships/image" Target="../media/image12.png"/><Relationship Id="rId19" Type="http://schemas.openxmlformats.org/officeDocument/2006/relationships/image" Target="../media/image3.png"/><Relationship Id="rId4" Type="http://schemas.openxmlformats.org/officeDocument/2006/relationships/image" Target="../media/image17.png"/><Relationship Id="rId9" Type="http://schemas.openxmlformats.org/officeDocument/2006/relationships/image" Target="../media/image19.png"/><Relationship Id="rId14" Type="http://schemas.openxmlformats.org/officeDocument/2006/relationships/image" Target="../media/image21.png"/><Relationship Id="rId22" Type="http://schemas.openxmlformats.org/officeDocument/2006/relationships/image" Target="../media/image23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4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5378450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7519" y="2286000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42540" y="3532941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D67D27E-258D-C546-967D-65B4E6ACE4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2" name="Picture 11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3BE6A818-0DC7-1C43-B5D9-6718F2878FB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  <p:sp>
        <p:nvSpPr>
          <p:cNvPr id="3" name="Text Box 6">
            <a:extLst>
              <a:ext uri="{FF2B5EF4-FFF2-40B4-BE49-F238E27FC236}">
                <a16:creationId xmlns:a16="http://schemas.microsoft.com/office/drawing/2014/main" id="{9E253B31-1F72-4B92-A258-5A4566F37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21" y="88723"/>
            <a:ext cx="12163579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2400" dirty="0">
                <a:solidFill>
                  <a:srgbClr val="FF0000"/>
                </a:solidFill>
                <a:latin typeface="+mn-lt"/>
              </a:rPr>
              <a:t>Acknowledgement:  The source PowerPoint slides are public available, provided by Authors (JFK/KWR). They are revised for CS422@Purdue. </a:t>
            </a:r>
            <a:endParaRPr lang="en-US" altLang="en-US" sz="2400" dirty="0">
              <a:solidFill>
                <a:srgbClr val="FF0000"/>
              </a:solidFill>
            </a:endParaRPr>
          </a:p>
          <a:p>
            <a:endParaRPr lang="en-US" altLang="en-US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6D5E35B-61E9-599B-77A0-AE24C0E7C5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63A953DA-3D68-8A1B-3910-8430585138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AF5DB9E-D051-9F70-4555-219EAB90E9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54865DD-28D1-ED5E-7436-A856A9AE163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0079" y="4245965"/>
            <a:ext cx="5692665" cy="4617464"/>
          </a:xfrm>
        </p:spPr>
        <p:txBody>
          <a:bodyPr>
            <a:normAutofit/>
          </a:bodyPr>
          <a:lstStyle/>
          <a:p>
            <a:pPr marL="466725" indent="-457200">
              <a:spcBef>
                <a:spcPts val="2200"/>
              </a:spcBef>
              <a:buSzPct val="75000"/>
            </a:pPr>
            <a:r>
              <a:rPr lang="en-US" sz="3200" dirty="0"/>
              <a:t>How can data travel from a source node to a destination node via routers?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CB02940F-7DBD-0F69-1813-8229CDF4A65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49913C32-D257-CD86-5E9F-F0A99ABAD4CE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7AB9A709-BF30-BFCF-F1AC-FD48184ABE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1B9C6878-4836-BD93-606E-45793E16490B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3C981687-8872-8624-085B-1D58599EB2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CB5F6718-E79B-E1CD-2E1D-2F890F04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393EC38D-6117-04E8-4440-1B3A8A8FE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2109D86F-6EB6-D1B4-8F52-D71038798FE6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E6E92666-6D15-852C-D8CC-CE929D9AE6B2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3FBCA532-7FDE-7B45-14BB-5F58240CB5B3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919B59D5-F0CB-B908-1877-81B396E373B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99C840EF-773F-3FB0-6350-AE2F6CF66384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0E379829-2158-628B-F0B0-FEFA88982E1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3FC5512E-9DCC-3FC6-3776-F3AF3FC26B4C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0D959BE5-FE1D-1572-28A2-843D4D24606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FF294D0C-60EA-00F0-D927-8BC9D0933FFF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FFCE6DEE-87E2-2FF6-949F-9F75D38FFB16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F2F9CE93-DB89-F8F2-96FD-F1BC8B6B879B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8AF68114-4D2E-201D-8D91-D4B8D8DD5583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D08367F1-56EA-3BC2-6FDB-A5126AA5752F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68DBF40F-AB92-5C90-A562-8ECBB5452349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0EEF03AB-EE0A-CB9C-2E4F-3B97D61F5411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57FD9395-B485-1618-D869-22EEFDDDA08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A4B07171-1280-DB78-EEF8-132771009759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BCB14264-5EF0-ACB9-3ACD-82425C9686EB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5F0D9339-3E11-8C02-1835-21855E1FA271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C3BF9253-D4D8-F718-27AF-1D81B18A6111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E4768594-E75E-F333-EF13-C0C3DA768DCD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A83DC73C-FD63-A204-4730-37288ED57B94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B9F317F7-56A7-5866-83EA-D5A4F83DE214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2E813CE9-478E-5045-E97A-AE1A4B9A9EE1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35FAA8E5-920E-5F13-6E78-76876A602E90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6F9AB2CC-C080-B5C0-776B-2204A7BCD40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19C2557B-B5DB-64DD-8E77-7094ACAA0DD9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A174874C-813F-D66F-BE04-5B8446F0537C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A3E34992-C5BE-502D-A15A-200475DC995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AFADC253-E2F4-11F0-5FB3-ABF410FE87B0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4AB362FC-FFFD-210E-C3B2-03E499CDDB65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6B8A1CC6-677E-3D78-0362-81D5BBF49CD0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9D390EAD-6BE7-0306-51DD-9C0316E959DD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0EBFB2F0-8F38-0D27-9535-4E30C22A2CCF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0D6222C-6646-7B7F-863F-42B1D985FE00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B66787FD-1392-466F-AD6E-36682A1E5149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DED1CB5E-6D96-29F6-7301-F6F440567ED7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1BB102CA-A0C6-2499-08A6-C300E1383D18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38DDFDFA-65C6-6A76-2027-FDCAD5FC41CE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6DF2A9C0-0E78-E619-ABBA-29F4841A4AA7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9ECABD00-DAB8-EC67-E75A-CF6ECF193DCB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FC28EC59-F1D9-CBF6-1CC8-7D0C2B93A40B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408E5290-1612-8106-DE00-63D7787A547B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EC657440-377D-4E64-940F-27E6DEFB45F3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468E2497-DC32-3BB0-693B-FCD171A056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3D49D501-3A17-9266-867E-3C4C32BE041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62B44ECF-5196-2BD9-B3C0-0F3DA855ED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59254672-E0AC-D82A-8438-3B0335745C9A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E9F565AF-BE5B-E68C-AC6B-25CBA913E1D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D5BB4AE5-D900-D3F6-6FCF-FA50DFDA54E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B1C18AD9-C44F-9174-040C-6932D664662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BC4541C4-8B11-AD54-107A-60ACA45E04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A72C4074-92E5-79A5-4492-72FA22D521A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FB4B767A-9887-FA90-8CC8-004D3E02ED4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D65EB527-2CD2-0BD8-DD87-C409545945A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57453543-4E13-6112-64C5-D2A8214D3E8E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89A8290-B7F7-98C0-1E18-D3944FF7320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21D0D831-D88B-4C9E-641E-FDC52AD71F1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074D1A03-D6FC-A9DE-94D6-4A520CA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0192C46C-8697-4748-A153-7457BC3C141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A40CEAA6-F6DE-0A14-51D4-3C1D763CFE6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2DDAD57C-EFE0-5155-F423-38B8AD18241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7506FB71-988C-4FB1-7C83-C250925AAE9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24B4729D-B3B7-1BE4-8AC3-BBA6A270A111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3037347D-4878-FC7C-4C41-EFB4EF6A830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57083423-A0A6-5326-1E4D-FF5069D2F42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DF741CE1-AF07-4452-DAF0-6ECA93A24F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48987A46-111F-D5EF-786E-2A477657F95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96E0015B-276D-C017-A293-91CD25472D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BB7B83D4-4EF1-34BA-03E0-A37B6B69867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9B6C9E29-8F75-8D8E-BA18-0FE7A6B329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E429DB00-3B5A-E53D-DE83-E9D482196073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863E64F8-76B1-3F2F-FC6F-21F68CB2C4F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236FB3B6-46E9-E313-3561-78CDBCD1500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74528088-B6C6-B4B2-B8B1-2C3B51E0615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E4CA9E3C-4C98-CD27-FA8B-885886E148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14D56B48-C832-0094-6C84-2838DAE620D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587AF810-3AF9-FED7-64C4-A6879971662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0249AE8A-143D-4D69-6204-B579E47BCE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C8AEB5C8-9CF4-241B-7278-6380C816CA3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10330B22-E28B-C2A9-37AB-3E50944FB54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44E531E7-9B7E-CC1B-29EB-4356CA631E4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F4E2FAFE-2A13-1435-FD3D-5AE67BFFD0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F61BA544-FE9C-C165-A097-BF82803ED24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537FFC7D-B36D-4F47-1F23-62C7CEA7FB1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74E2F49A-69C5-0688-8A6C-D97DC90F58F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B6DAA803-F4D7-D5BF-F6CF-00EE1C60D4A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87C47C17-D764-B533-5439-CF0826E93835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F630AF1D-D5F0-43C6-8B5C-163FB468E82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D46E576D-4E75-5504-3C9B-24B278DF11C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BD4B60A-4EF0-F795-85EC-9465F6A8CEA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118F73EA-2B32-E0B1-07BC-07E95C45CDA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718B5D4E-C524-34DE-FE95-BABA67E2C15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2FC76D4-43DB-5108-B1AB-6D18587C04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11D9C74E-181D-57BB-907A-4FECF95595A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F5D3FF2-B9B2-F8A5-D8AB-FABE6AB6FE40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E78BD6A6-D184-5FFA-69EE-350491C1E7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ED88ED34-F27B-0FDB-54D1-019F1A9567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950222BE-3FA6-047F-04C1-000BD08EEB1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20052E0E-B672-D779-F466-88D6824B0AF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CFE410E6-D6AB-F4BB-E921-39D6A0C903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3DCCE0F5-7758-F388-A53D-23D0645C0D9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3139A374-AAA7-8C81-AAF9-CBAA7ED90F2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E865267C-4113-BA0C-7094-3AD26639A739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60B92F69-F4CB-8207-02CD-6D694D4B27C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A3FC43B3-E8EB-A448-EFB0-D3CB86131C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7C26F1C6-2483-91BF-5232-D24686F1CCE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68514761-8E17-398E-35C4-06A34D27D04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FFBF0004-828A-E138-ACC8-B00A540C08B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3739910B-D8B2-2DD4-AD5D-79AF5BE6198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0AC0D128-C749-8850-70F7-E292A23ABB3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A5E84EC9-23B0-744B-BF51-474BCD1E83DA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04549C31-80D0-7885-BB07-91A0F99109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B3685FA9-5731-9B50-F467-2F1D7BFA14D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23A652F8-6215-199F-597A-0D894786A5E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02A26401-4957-B8B4-4A85-70A2008E038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08DB4FEF-CDEA-8DBD-320F-E8263E81624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4A8F66C-B7DD-D8C7-5C95-B8E4DFC1A9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1B3C9225-97C2-7EBC-801B-ED322DB652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2E701B87-F5A7-1809-62B7-D94BE94019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36A531E3-EF2D-2AC9-6162-737C2D2BE61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E20E45E9-BDA6-1CDC-CCDA-580EBC646CC5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A061E8D5-BE33-14C0-B555-412C6BB43B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74C77847-1A4A-40E2-CBA8-41370EDCE208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A8206A09-40F7-8B2B-5628-E708DB1DD9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9C4D63D5-75C7-B8ED-F96E-56DDD90AC330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AC30C4EE-BEFB-0641-7FE6-84BA64FC84E2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849B8-8F4E-6CE7-0860-60D3446197C7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10B2772C-CF08-575B-EC24-F91C9DC9DDD7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59EBBF84-2884-4714-528A-EBD9B6A1EEA9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1120236A-2088-CAB3-EF2E-74085A1EC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BC16545A-FB20-3092-22AF-6950C75CC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14E121EA-74E7-4F30-7C21-152A8797E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054FE946-E100-1E6D-056B-01C81A9F5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20891F32-D809-4610-BC1E-22D9D6E3B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B8E9D5B-CC50-E7EE-23A3-24F9DB63B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FE7D5220-E77A-BB67-C721-9ADDD8537BA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9AF1E859-EE6A-0C7D-A6C7-CA57FEEC5A37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26955F2E-3072-7B7B-C7C5-3B37B8DEA9C7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A00791AA-D324-A9DE-E0DF-91115359C4F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F16CA298-9C0D-629C-9B76-9CBC34638A9A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92239A65-1D85-13AA-ABF5-DBA4DEDA7BA9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26E963E5-5C1D-494B-3470-45621503510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DF9353A8-F267-F977-994E-CF0ABF0FC8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5EAD7265-6105-4662-6E66-D878C94D49D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0B33E1BD-82FC-76E6-678B-233E8942A179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BE983D23-B4FD-E752-0C5F-9157CE82B6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278083D9-B7EC-0FBC-6486-49196F1D628A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5DBED42-19F3-80C3-A19A-1FF9036AC532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5E59AB49-B3A6-70A6-980C-11EF711DE25D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0A1A44C4-BE47-FFD6-64EC-FC06C2409D69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40C199FB-1062-FB62-77D1-39E1401FE4C9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4F1E95C7-01EB-4668-9D67-480CA8BCEE7B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6AD78A18-5E0C-FEFE-B89C-9B4919D9859A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2810930D-3B92-486B-416F-7ABBC90EC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1B7FE5E6-38F4-C849-52A0-05524528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D63AC2C9-8811-67B8-859A-0E6DF34D9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596DBD08-50DA-0D5C-C91C-83918F112F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DE532971-BB97-B05D-B4D6-57BA7AA7F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3FEE68D3-6152-577C-FD1F-4820B90F0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EE2AFF0E-8AFB-6A9A-E76B-5245E56FA51B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344DC469-9C9E-BA23-9126-3DEAB0CD3717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E657ABC4-8F8A-F2A7-ACF0-C119C84DF3D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F9B1E1C4-9169-49A4-EC96-FF0671A15FBE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08154986-D9C9-8F7C-7CC3-5E660E8F5A96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F5F74E22-96D3-1852-901B-8EF50CA235E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94A7ACE-6049-A283-40F0-70639D464E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8CE6DC9B-04CA-B7BB-C5AE-DFB61F0F8198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B9251075-CAD0-7A9A-7675-3CB92711EA1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F4D79DA6-BAFA-F354-02C7-F6520945C69B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C13113A1-5E10-2381-09F3-61DB19375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4E08085B-83C6-F3B2-0DCB-9AA2860E9F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AA3C895A-E5FB-D8E3-6134-BFFC47DDF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942A4617-890E-CDE7-7EF4-EA2F5C4EE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9A39D66E-5DEE-CCE7-91D5-BEF96B82C1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59B1E3D1-EC11-742B-3347-B7953DCC21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9656480C-D032-9786-2997-F86D74C388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CC84729F-C2CE-2CAA-1E66-0F366C03BA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D623B4C6-A965-7520-470C-3630587DDA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787EEF95-8017-F361-1392-E66F9C662A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CBFCF245-C4DE-F33F-703E-8B0AEF5D1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2B9E35E8-9F34-40D1-9DE0-1C6B87711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DFE8121A-8F5C-BA43-1662-8637D6A10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A948D7CC-36C1-B4A8-74E2-B0C6E96A6E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967A2047-C138-4834-86CA-38FE3824A2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FDBD9720-8089-203C-2ABB-CE1F0191F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9153E1A4-3428-7570-C029-11E1D564D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D53F8628-9691-5C04-5833-7906772ED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93F72CF0-A437-4F78-4D5F-4710ECF20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9F56D3C6-0E92-82EA-EF12-D54FE74E2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046CB4F-3323-A5F7-4146-6E4A75FFA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2E54CC84-6B1C-53F1-5FDE-F69828C276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497CDD18-79CA-9F98-B239-E723DB98F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687D067B-F7D9-43CA-7E82-4557F3CEE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2C2F9385-E6EE-B02A-09C9-1698A7F95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8EF7E840-7AE9-C59C-39F2-7723E308E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BE363D8A-3088-70A5-5E2C-AC20B97B0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C36B5D66-6C63-D840-5986-94A11D14A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536B8266-4FC1-78C6-84B8-1756A48237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2EC78454-E51E-3AFC-924B-BF08A0673F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F94FFAFA-84C6-5BE0-F9A8-CDF4C4F514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70DF4DB0-A05A-61C2-15C5-E778A32A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3642AE5A-3691-8989-4E8B-4B63F97B5C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D246CBD8-05B8-ECEF-1ED9-7A3E2C32C5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EAB7B6DB-252E-F980-78F5-453CD3059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9B9B0CF3-6108-CF42-99B9-EBC059B346C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F7EA65EC-36D6-1391-3D36-0AAC6FA45FE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4E25488-D8B9-4923-21BD-DCDB2518CE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462FB9FA-DE43-AF42-EB7F-35DEB91ED189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D67A69A0-02AB-60F2-4123-E63242C2223B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AEDA639E-6920-9416-A17B-C29E2E0EDC4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A7A03193-CCB0-5A5C-B643-A98EB83B16D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787BF364-56B2-0E76-A411-852F446EC3AD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C147B690-EDCB-11C1-43B2-5008E02CF0BF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C43AC7C3-EEAC-3A9F-C45D-E545A8AB9805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C4583BE6-3590-6AC2-B3E8-4FAFFB2FD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1692977A-94D6-908D-13D9-AEAE4F982F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41CB21A3-6863-4A65-FC7E-F59FE3090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2875AAFD-3AAC-6C9E-986C-FBB641B93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8C9369E3-870F-54E1-E795-B8D70ADAE9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8A43FACD-5258-FAAF-0081-D3C47CC3F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97618A3E-C1CA-3A8D-4FB8-593E5C3DC226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13FCAA9E-FDC0-5B38-C430-BF1653186419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4F46BDA2-9AA6-01E3-460D-1827DB33279B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96F21BEE-A68C-FD94-245C-67F37C209BC3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24B00A1F-3912-783C-C265-45F0B800E948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A4E9D468-4544-B5A9-DAC7-9FE6143831F8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5A313000-5CEA-C8CB-D9FA-0117E7D7450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56BF4EDB-20EA-78CF-828A-2CC858E02A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7C0E9F3B-5C13-D622-EE7E-E3CEBA7ECF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91B986DE-3735-7DCD-D54E-E06417CD0AD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488C5B60-C7FA-9C85-B67B-8AD440BEBF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1CC90EE6-977E-6145-8F31-E99447F6E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B0FB3F34-88CB-7032-2EEB-C058A0E6A2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E6C1B782-7081-CC01-AA46-E35ABF20BB65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494E41A8-5A3A-3C73-4005-0F711E15525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7E2A3BC8-B171-BD77-1F6F-DCBF6B098DCC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6840BC38-2D8A-D0DD-06AC-DDB0E8BDDFE3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5F50F53F-5375-D555-FD98-C4FA62FA6937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4014BABB-CB7E-3C40-4745-77EA04CF7665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437A43AC-D412-86D3-BF6F-B2F73955843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CEE29AE2-A60B-742B-B8C0-20AF72F346C9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948A0508-C0CA-E84F-A305-D70EF7FE8DDF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CE08632-8994-CF52-FFAC-4E49D0B94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39417559-CA9F-BDDB-7A36-A85B60A38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C70F61BF-DBFA-FCC4-686E-495F1AE7F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BB017A39-4C4C-6CB3-F687-2103583E5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2F3EC8DF-DB76-2DFF-82EF-BF0B98AAC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489B2B58-02C2-D83F-9D95-B9D2FFA9C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62D91872-7051-55E5-0C2F-4886C1606603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6827B954-DF8C-501B-66F8-68EF6E15D33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2016531-67B8-EAF7-A6C4-B4E3E644D2C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39C6692C-6C3F-D76D-CB1F-A31DF555EE83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8B97D2C1-73AC-292A-27FC-439F3DF44D46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B9086057-E3D1-D176-5A91-4834890DE333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60F6BA47-21AD-33F0-8ADF-31E0C40BCE39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CFAA47E4-0526-104C-0EEE-4CE6096CB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4F721DB-228C-EEC7-C905-E3DEF79209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521FDC73-3C77-4AC8-BA71-3467614A1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0F475A66-3838-1644-D3F7-7AE12C4A5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E25F71EB-9871-4E6A-B9A6-3C25A9A2F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F692F115-C350-6AD3-54D3-91A016A18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80CEA836-F6A8-E00E-9E9D-54F200634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767C4E89-088D-DBC9-F692-3F440034B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9AF0F4BB-B32D-34E8-8867-97254C9751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4313820B-2750-1406-6228-EEA5BFD4A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E8A07811-82E7-0925-CD63-357FE7A20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302B0E1B-E973-16B3-DC23-F621ABC4E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651D676E-B99D-18B8-1852-8D87925CDA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0C2A4B88-E791-AC4A-C7E0-C87B9CC57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498E69D9-129B-8B19-4541-CA409E551C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14297B65-DD68-CF77-BBDA-99C416AFB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0A4AA616-BD65-850E-0CF7-EAFF48F88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DD0E0E0F-B3D8-F5D0-37E8-6B1BD558C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D544A87A-3A26-265C-CBD9-82DAE2446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F17E52EF-6DBF-158A-4FA5-F674C972F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A27EBBD-FE6F-59D2-010A-4E1DC3AC6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D0FE771C-46FE-90F0-9FA1-E34DE65366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FAEE7366-874E-652D-0487-F3A931703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C580A725-6054-1E05-930B-8CCC02B9B5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05F0AAA8-52DE-6323-558E-BA0083D40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B5E6C97F-126B-165A-EF91-4FD1DBAD0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7A06493E-B3A2-DB2E-7EED-3521CAC76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5AF85AD-E0C4-D43A-15D0-58623EAB00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2EC05ED2-BFE5-235F-4338-91174F087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0D7FFE54-554E-42CD-BE50-C90597168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1C5102ED-A62D-7051-B097-B64B6CB6D9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1812B280-2DF7-C12F-E2BF-4FA793AFF6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6E5A3BEA-9F10-0729-CD58-79E70BD9373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ADAD41F4-1005-AD72-AB09-28AE099033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407ACC91-9E21-AA85-791B-759DBFFA40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38952E67-D6C0-C8D8-B5FF-A95DA6C5255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771CCFBA-29D3-452A-BF2B-62390038E96A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8B0ADAD9-2EB7-7749-4AEE-9E2F753970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810743E3-2128-1C37-D9B1-92F1206A2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13A20D2-650F-ADD4-207D-A5E73AE31E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2B836A5C-47ED-53ED-1F70-2AD210CB4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A5758CF-D094-5439-CA4E-418A1E3ADD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B758426E-6156-14AD-504C-DA03A098D0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5DA6A3A2-CC37-CB02-375C-CD05E614C8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3EDBDC18-2F36-0DCB-F02F-3EEFDA8D52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3AC68DB5-B848-65D8-710F-79B03A957E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6EEE1A9-3072-F5FA-68FC-1D378F6724C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84D2E77-98B9-764D-D0FA-828531A92D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713E39DE-A848-F920-C2C3-CF412256B7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BF03E970-3B84-D2EA-533D-E37267D17B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1C30BCB8-3819-2EB9-C646-05FC09022F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D423E64A-EDF7-40F6-3DFF-93D1B29188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F1C79C0E-CB61-E0BC-5EAE-8BF282CD9B8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F798FC6A-C3DB-94C0-78EB-9E87FA7433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2AB777AC-8C1F-3774-DB87-437EB8C02E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60961B21-283A-5FF1-D169-A5E9C3A67940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5120C20-5F8A-F3B3-FCAD-9D2011C6A40F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2855A620-2B52-3CBF-4EE1-94FFCDE3FC0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F1405F3E-E7CD-7B96-1226-EA5CFB7378F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D5260168-FA63-CF77-A168-4FEE0017603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B6522D77-C95B-1D39-5B19-93783393177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F5F3FABD-AB72-BEE9-AA98-DA1ED3A665F7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F3F4D8D8-4171-858D-7460-589A701851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A19299C4-4676-9D80-86B8-D24CBD74882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66B7BCA8-B0C8-E658-4D0D-9D9DC05BA1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B33327A3-061A-50F1-ECAC-D1599C47288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622839C0-077F-679D-4393-7BE77D6DF6B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8C814A2-D5D9-CC92-2E9C-1D2F1E85A7B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05B6D80C-12A1-D513-1ECF-BB25D99435B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681CEE30-D1F5-DABB-6E82-1D16E9B00BF9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06B79A1B-D925-59CB-2751-AA148B038F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AB36EAC0-DEC9-A4FE-16E5-EBBA05F00B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93FD2227-4D4D-E769-6D7F-7410E8F2724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DDE18042-893F-466E-8A7C-E9B43E80540F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696BCE12-9A2B-F6DD-5D23-7E1AEA85B1BA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3770F75B-564A-2DA8-EAF0-A5C65FFF8B01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1F66D6FD-9D97-233C-67A6-86ABEB4536D3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EAAA5E09-3F6B-F988-D64D-4389E617DD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AC8BAB5E-DFE1-1967-52C5-827AB70348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4699A230-B50D-7A49-2F75-64A82C4228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FB6A223B-9B38-ECAC-7CB5-54E22F38EB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9006EC6A-962F-E267-E3CE-47068DEFF08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8A1916E4-9E34-41BA-0747-A773FE2C658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570C6A1-E91A-60ED-CA61-01E38ACD7E97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2E91F74A-EBF7-E28B-736F-43EF5619E493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EF4B5906-4D39-2B68-1192-5FD33BDC053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99D81FD1-6E69-9F43-0437-66827BCC3FE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57113C72-6324-337C-9707-077B1D089BB2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0413DAD8-DE13-0044-7566-19CD4E3C375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10C99304-5ABC-C02F-A561-763B4C06D9A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4B160CD4-5886-83CC-3196-6C4AD9BBE10E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32CEF2B6-FE17-3D7F-D29C-ECCB491112BF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D28C906E-DFE8-6490-2402-1554BA27BD65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5F342B50-DB9F-18EE-7BBD-4069A75644F2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37450433-78D9-9B8B-2CB8-581F9AA0BFC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199466F8-9102-AD6F-C9E1-610EB6677F7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5D85EA0E-FE36-FB09-6AD6-670E33187A6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7AD1F2CB-DF7E-85EF-24AF-EADE3E4F727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73B26B9B-3958-7060-E10B-4A649D33C4B1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86005619-0DD1-1C70-F177-2333F3CA80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A3C40D6E-632D-730F-259E-AEAE17F5B6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FD41CCEB-336F-E0F4-EC47-544DC5FE75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464A69DC-22A8-5355-2C58-4F4AD1FAC71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289CD38-3CA3-777F-3826-8BCA6EB2FA8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5AF88276-0C99-58BA-9C51-242AB1DB7F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4B2A74CF-EE08-0F68-B427-20F7C0DF256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E4162694-AEDA-9C10-2AF8-1C50694426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B07F9594-815D-79A1-D41A-2562CD2CF9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A58BCA9C-28F0-F50D-5736-FF707F1D9D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F96B86B-8AAF-DD9B-8680-91BA3B5407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73FDED5A-795A-02CF-84EA-113B1CE083D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F4178167-D3AE-E38D-BF24-D968BBB9B2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8C93EA11-429A-F630-FA3D-4BBEC9D4A3B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06DF04B3-A24D-0B5B-BBFD-AF847AB3521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2CD96113-D659-6073-6083-7E534E61440A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2EA7593A-55B5-9ACD-BFF1-57D3860E5D52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094BB384-A1FE-4634-6ECC-C4B599BD591D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8B10B871-86DF-4CDA-D9D0-A85B16472B20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0522CEF8-87ED-C9B7-B379-E2480E4C37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15112DD4-F92B-D286-3FD0-D4EE05479A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9E73BA84-D053-4239-451A-57907B3E23E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E0A5A0CE-AE19-D568-3188-3884F77BDB1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82E63437-62E8-E626-771C-C737DA052559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015C2D5B-A870-D71E-42DB-CD64657163D3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0E8E36C4-8417-80E3-C96A-B2DE83BFE5E3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CCF96B84-6C48-65D4-F736-6E17CE74162A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F3B02616-80AD-0C3B-8681-B5037817E1C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1157C067-902E-B461-9A7E-F5C2A81F3E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10F3A2EA-AEB0-D881-29B4-BEEFB2CA2CA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8FED4FA0-6B00-04E9-5B88-CA78983AF9B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C1E52C4C-DCA5-6C80-9886-2CD4B9A31390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248B5232-E0F8-0C04-61BD-9A77BA163D13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B507ED07-01BD-3F54-0C85-86DFE1EB2745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37CB884C-29F6-1243-0039-ED171513395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6F2D2208-4D68-5D2C-01F8-2697FFFFBD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AB48D323-4075-7BA1-A7DD-11C6C10B97C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E32FC0D0-8F83-981F-CBAD-58BFBAE440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8CF58B50-D388-7088-F4E0-81491E641F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865E455E-284E-4E6C-9E1F-07875EA31ADF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3D5661EA-B5FF-F0CF-615E-3158D2671651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57D3748C-36D7-FB23-CE39-3F9D2DBCB4A1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1BA5ED97-756F-254F-7146-35BF7FAE15C5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B121FF25-CDD4-4F4C-9ABC-B13B84E977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8A27B691-8111-D1FE-FE36-CC408B0B5A5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734F4917-720E-66AC-69DA-6B2BA73C2A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4902AE9A-5B9B-9EB3-B5D0-51B4BFDAAA5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7AE82C06-5D64-E0B8-0EB8-5DC88046E5A7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C75A3537-B052-2E9B-1C81-F5FD512BB0D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33AA220-B39A-4F58-BDEC-73B5F7CC084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33C34791-92EA-CF11-F4D6-B4AD0D89498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48149CC0-72C1-0FD6-65A3-6E1D1D5B04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7B7CE803-F7BF-9233-FE6C-7565B2D03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A9FDCD03-C8D1-5031-DC84-2FAB27FF56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5E8E1ECE-66DE-2671-653D-3AF553BC41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32841D85-434D-9026-4C10-6FDAA522BD0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B41528AB-F9B1-12BA-5FAF-5D949EDB380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BE574074-721D-3520-D48E-93CDCFE8D1B3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092D389-CFC0-13C2-DA7D-6AE17B3EDD4C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DDE6EEE6-D012-A5E6-055B-8471613FA62D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F6434F77-BBA2-5129-9174-14FBFDFA54C1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AF8B2BD4-FE12-3700-2024-D78BC7FDB72F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19E00025-CDE5-F11B-15CE-458F30A5D4A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0313773C-4ABA-D431-443C-6CF51E67048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5CBADAB8-07D7-4EDD-75AC-A9388E4EB2F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667E59F5-B816-D33B-C95C-9C0BCEC25EA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F8B91F96-D84C-C89D-427E-24A11C14150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DC33A9FA-0A46-BFB7-6E1D-9BF068CAA13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D029F6C-0A4E-FD60-4114-C3E729AF9534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4B12696B-81AA-F2CE-DB7D-2B5F86D2064E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99BE9328-5173-E865-EFDF-7C04FFB40F0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73A4B6FD-AFAD-C612-697D-940BAB1B040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611" name="Oval 610">
            <a:extLst>
              <a:ext uri="{FF2B5EF4-FFF2-40B4-BE49-F238E27FC236}">
                <a16:creationId xmlns:a16="http://schemas.microsoft.com/office/drawing/2014/main" id="{75B65D94-FF51-344C-159E-133B8A09B4F5}"/>
              </a:ext>
            </a:extLst>
          </p:cNvPr>
          <p:cNvSpPr/>
          <p:nvPr/>
        </p:nvSpPr>
        <p:spPr>
          <a:xfrm>
            <a:off x="8694912" y="3026174"/>
            <a:ext cx="2173774" cy="1507883"/>
          </a:xfrm>
          <a:prstGeom prst="ellipse">
            <a:avLst/>
          </a:prstGeom>
          <a:noFill/>
          <a:ln w="28575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DEE1CD43-E1BB-A749-C66B-E50F4239A2F3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C5CDD312-33C4-DE7B-5401-4C1E9B33AD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  <p:pic>
        <p:nvPicPr>
          <p:cNvPr id="6" name="Picture 1140" descr="desktop_computer_stylized_medium">
            <a:extLst>
              <a:ext uri="{FF2B5EF4-FFF2-40B4-BE49-F238E27FC236}">
                <a16:creationId xmlns:a16="http://schemas.microsoft.com/office/drawing/2014/main" id="{4D4247C9-45DD-9984-E5A4-657E624C42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5221" y="3568379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9" name="Group 48">
            <a:extLst>
              <a:ext uri="{FF2B5EF4-FFF2-40B4-BE49-F238E27FC236}">
                <a16:creationId xmlns:a16="http://schemas.microsoft.com/office/drawing/2014/main" id="{B8973D89-CC8B-A6EF-A9DE-FF3AFABAA0C5}"/>
              </a:ext>
            </a:extLst>
          </p:cNvPr>
          <p:cNvGrpSpPr/>
          <p:nvPr/>
        </p:nvGrpSpPr>
        <p:grpSpPr>
          <a:xfrm>
            <a:off x="11182240" y="3425067"/>
            <a:ext cx="304788" cy="405973"/>
            <a:chOff x="11182240" y="3425067"/>
            <a:chExt cx="304788" cy="405973"/>
          </a:xfrm>
        </p:grpSpPr>
        <p:pic>
          <p:nvPicPr>
            <p:cNvPr id="41" name="Picture 40" descr="server_rack.png">
              <a:extLst>
                <a:ext uri="{FF2B5EF4-FFF2-40B4-BE49-F238E27FC236}">
                  <a16:creationId xmlns:a16="http://schemas.microsoft.com/office/drawing/2014/main" id="{7E204E22-2FD8-8D78-5B8E-4E9F177E81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58513" y="3484465"/>
              <a:ext cx="128515" cy="313718"/>
            </a:xfrm>
            <a:prstGeom prst="rect">
              <a:avLst/>
            </a:prstGeom>
          </p:spPr>
        </p:pic>
        <p:pic>
          <p:nvPicPr>
            <p:cNvPr id="42" name="Picture 41" descr="server_rack.png">
              <a:extLst>
                <a:ext uri="{FF2B5EF4-FFF2-40B4-BE49-F238E27FC236}">
                  <a16:creationId xmlns:a16="http://schemas.microsoft.com/office/drawing/2014/main" id="{74DE8D32-A6A3-FFBE-B0E9-963C962420D2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182240" y="3477673"/>
              <a:ext cx="128515" cy="313718"/>
            </a:xfrm>
            <a:prstGeom prst="rect">
              <a:avLst/>
            </a:prstGeom>
          </p:spPr>
        </p:pic>
        <p:pic>
          <p:nvPicPr>
            <p:cNvPr id="45" name="Picture 44" descr="server_rack.png">
              <a:extLst>
                <a:ext uri="{FF2B5EF4-FFF2-40B4-BE49-F238E27FC236}">
                  <a16:creationId xmlns:a16="http://schemas.microsoft.com/office/drawing/2014/main" id="{39194664-3A2C-9251-3296-3314C02C22A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6440" y="3425067"/>
              <a:ext cx="166308" cy="405973"/>
            </a:xfrm>
            <a:prstGeom prst="rect">
              <a:avLst/>
            </a:prstGeom>
          </p:spPr>
        </p:pic>
      </p:grpSp>
      <p:sp>
        <p:nvSpPr>
          <p:cNvPr id="46" name="Content Placeholder 2">
            <a:extLst>
              <a:ext uri="{FF2B5EF4-FFF2-40B4-BE49-F238E27FC236}">
                <a16:creationId xmlns:a16="http://schemas.microsoft.com/office/drawing/2014/main" id="{09B2F844-E067-9A5A-4A04-992D4FDDF5B1}"/>
              </a:ext>
            </a:extLst>
          </p:cNvPr>
          <p:cNvSpPr txBox="1">
            <a:spLocks/>
          </p:cNvSpPr>
          <p:nvPr/>
        </p:nvSpPr>
        <p:spPr>
          <a:xfrm>
            <a:off x="838199" y="1825625"/>
            <a:ext cx="5692665" cy="46174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9525" indent="0">
              <a:spcBef>
                <a:spcPts val="2200"/>
              </a:spcBef>
              <a:buSzPct val="75000"/>
              <a:buFont typeface="Wingdings" pitchFamily="2" charset="2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  <p:cxnSp>
        <p:nvCxnSpPr>
          <p:cNvPr id="50" name="Straight Connector 49">
            <a:extLst>
              <a:ext uri="{FF2B5EF4-FFF2-40B4-BE49-F238E27FC236}">
                <a16:creationId xmlns:a16="http://schemas.microsoft.com/office/drawing/2014/main" id="{D93AE34E-E95E-D699-D7D3-386DB6C9D799}"/>
              </a:ext>
            </a:extLst>
          </p:cNvPr>
          <p:cNvCxnSpPr>
            <a:cxnSpLocks/>
          </p:cNvCxnSpPr>
          <p:nvPr/>
        </p:nvCxnSpPr>
        <p:spPr>
          <a:xfrm flipV="1">
            <a:off x="8348977" y="3687984"/>
            <a:ext cx="2803312" cy="53645"/>
          </a:xfrm>
          <a:prstGeom prst="line">
            <a:avLst/>
          </a:prstGeom>
          <a:ln w="31750">
            <a:solidFill>
              <a:srgbClr val="C00000"/>
            </a:solidFill>
            <a:headEnd type="triangle"/>
            <a:tailEnd type="triangle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58815910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Clip" r:id="rId3" imgW="9131300" imgH="6438900" progId="MS_ClipArt_Gallery.2">
                  <p:embed/>
                </p:oleObj>
              </mc:Choice>
              <mc:Fallback>
                <p:oleObj name="Clip" r:id="rId3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802.11b/g/n/ac/</a:t>
              </a:r>
              <a:r>
                <a:rPr lang="en-US" b="0" i="0" dirty="0">
                  <a:solidFill>
                    <a:srgbClr val="202124"/>
                  </a:solidFill>
                  <a:effectLst/>
                  <a:latin typeface="Roboto" panose="02000000000000000000" pitchFamily="2" charset="0"/>
                </a:rPr>
                <a:t>be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(WiFi): up to 46 Gbps transmission rate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Also called </a:t>
              </a:r>
              <a:r>
                <a:rPr lang="en-US" altLang="en-US" dirty="0" err="1">
                  <a:solidFill>
                    <a:prstClr val="black"/>
                  </a:solidFill>
                  <a:latin typeface="Calibri" panose="020F0502020204030204"/>
                </a:rPr>
                <a:t>WiFi</a:t>
              </a:r>
              <a:r>
                <a:rPr lang="en-US" altLang="en-US" dirty="0">
                  <a:solidFill>
                    <a:prstClr val="black"/>
                  </a:solidFill>
                  <a:latin typeface="Calibri" panose="020F0502020204030204"/>
                </a:rPr>
                <a:t> 5, 6, 6e and 7 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10 - 1000 Mbps </a:t>
              </a:r>
            </a:p>
            <a:p>
              <a:pPr marL="457200" lvl="1" indent="-249238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Font typeface="Wingdings" pitchFamily="2" charset="2"/>
                <a:buChar char="§"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5G/4G cellular networks </a:t>
              </a:r>
            </a:p>
            <a:p>
              <a:pPr marL="207962" marR="0" lvl="1" indent="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endParaRP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/>
        <p:txBody>
          <a:bodyPr>
            <a:normAutofit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</a:t>
            </a: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layers,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service models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Mbps, 3.5Gbps, 46 Gbps 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Packet-Switching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532573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network core: </a:t>
            </a:r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  <p:pic>
        <p:nvPicPr>
          <p:cNvPr id="6" name="Picture 1140" descr="desktop_computer_stylized_medium">
            <a:extLst>
              <a:ext uri="{FF2B5EF4-FFF2-40B4-BE49-F238E27FC236}">
                <a16:creationId xmlns:a16="http://schemas.microsoft.com/office/drawing/2014/main" id="{7C068ECF-E44F-B472-91D3-F6BEF3292B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5221" y="3568379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52E12143-5B66-AA30-1094-0081454E9B5F}"/>
              </a:ext>
            </a:extLst>
          </p:cNvPr>
          <p:cNvGrpSpPr/>
          <p:nvPr/>
        </p:nvGrpSpPr>
        <p:grpSpPr>
          <a:xfrm>
            <a:off x="11182240" y="3425067"/>
            <a:ext cx="304788" cy="405973"/>
            <a:chOff x="11182240" y="3425067"/>
            <a:chExt cx="304788" cy="405973"/>
          </a:xfrm>
        </p:grpSpPr>
        <p:pic>
          <p:nvPicPr>
            <p:cNvPr id="9" name="Picture 8" descr="server_rack.png">
              <a:extLst>
                <a:ext uri="{FF2B5EF4-FFF2-40B4-BE49-F238E27FC236}">
                  <a16:creationId xmlns:a16="http://schemas.microsoft.com/office/drawing/2014/main" id="{EF541E28-5009-C0FD-FF49-F493D967F9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58513" y="3484465"/>
              <a:ext cx="128515" cy="313718"/>
            </a:xfrm>
            <a:prstGeom prst="rect">
              <a:avLst/>
            </a:prstGeom>
          </p:spPr>
        </p:pic>
        <p:pic>
          <p:nvPicPr>
            <p:cNvPr id="14" name="Picture 13" descr="server_rack.png">
              <a:extLst>
                <a:ext uri="{FF2B5EF4-FFF2-40B4-BE49-F238E27FC236}">
                  <a16:creationId xmlns:a16="http://schemas.microsoft.com/office/drawing/2014/main" id="{12F19AD6-94A1-6CE1-26C7-3B5CE67C1775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182240" y="3477673"/>
              <a:ext cx="128515" cy="313718"/>
            </a:xfrm>
            <a:prstGeom prst="rect">
              <a:avLst/>
            </a:prstGeom>
          </p:spPr>
        </p:pic>
        <p:pic>
          <p:nvPicPr>
            <p:cNvPr id="18" name="Picture 17" descr="server_rack.png">
              <a:extLst>
                <a:ext uri="{FF2B5EF4-FFF2-40B4-BE49-F238E27FC236}">
                  <a16:creationId xmlns:a16="http://schemas.microsoft.com/office/drawing/2014/main" id="{58FE69DE-FBC7-E435-98FD-AE6384817A4A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6440" y="3425067"/>
              <a:ext cx="166308" cy="405973"/>
            </a:xfrm>
            <a:prstGeom prst="rect">
              <a:avLst/>
            </a:prstGeom>
          </p:spPr>
        </p:pic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0E959B1A-D860-C649-1854-6584A372F55A}"/>
              </a:ext>
            </a:extLst>
          </p:cNvPr>
          <p:cNvCxnSpPr>
            <a:cxnSpLocks/>
          </p:cNvCxnSpPr>
          <p:nvPr/>
        </p:nvCxnSpPr>
        <p:spPr>
          <a:xfrm flipH="1">
            <a:off x="8205017" y="3506043"/>
            <a:ext cx="459245" cy="0"/>
          </a:xfrm>
          <a:prstGeom prst="line">
            <a:avLst/>
          </a:prstGeom>
          <a:ln w="31750">
            <a:solidFill>
              <a:srgbClr val="C00000"/>
            </a:solidFill>
            <a:headEnd type="arrow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Rectangle 287">
            <a:extLst>
              <a:ext uri="{FF2B5EF4-FFF2-40B4-BE49-F238E27FC236}">
                <a16:creationId xmlns:a16="http://schemas.microsoft.com/office/drawing/2014/main" id="{D65235C6-8FC6-E046-8519-8FE7A896B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2438" y="3194324"/>
            <a:ext cx="630366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1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EC78F-F378-22AC-4A64-3471404E86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A7D6EA64-6C64-7DF4-4913-438F7DF107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3B8F6A1-47D1-80B2-907F-0DAAB16EC5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Packet-Switching</a:t>
            </a:r>
            <a:endParaRPr lang="en-US" sz="480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E6B96E50-63A5-0D0F-D4F2-717E9200115B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1815B82E-C816-87E5-A9B9-A00DC9C0A93D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7613BE08-AD42-442A-B7EF-200184D949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B6904391-B977-8D84-ABB0-B6779FCBCCED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7BAE3EDF-2E43-B8E7-E9FD-6B053FA7B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797E8C2-748C-4395-0FBA-802C04C99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A0F7E869-DBBE-1D97-7CA9-63F463A2D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292238E2-E4B6-660E-8732-3634FB0027BE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E5AC35B0-B546-DFC5-CA0C-DD108E233E02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7391A79B-35ED-849A-79C2-D29E3C435904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BE64CAD5-7C25-4DB0-B4A8-4FD1DCFC2B93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EBEFA34-40F0-2502-D78C-875219D458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2E758C93-032B-4AB5-408A-F1850659F625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73D0C21F-87FD-24B4-03E9-420406F71F65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CB17678B-176E-ADE7-6F6C-47F1E1A3B58C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EF15D89-C716-6560-75D9-EECA3675A317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9C0FFA2F-0F0D-C9E7-1E82-754F988E9836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FC80DD0F-63E8-604F-5D44-526F0BE058C4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1B3EE386-E387-3C37-4DF4-13084BC40C0A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33877A12-F748-F6CA-56F7-5BDD7F095DDD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71367245-879E-0379-F576-B722DEE6A3CC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CDE47E35-095C-0271-57A0-4ED6B804CF81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92BF3F0C-12C9-50D6-A6D3-6DE30CF853C1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27225542-62AF-69F3-2215-9B654B3ED9D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D4A4E296-C8D3-B806-B42D-5D974B61980F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B845DFBB-C6C1-B575-9171-18EA8F4AF792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46E445CD-FCE7-9786-FFA4-F6D8C2FADD2A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8AE0980A-848E-C22D-2433-611B2C7B0B17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EA5C3ABF-DB44-6C6D-7F53-20FDCA4225D8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71ED7D87-2D1B-2508-08E2-AD9300750460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FA3D99AC-D28F-0CF4-1964-701B298F7D02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985FE4B2-A9B1-8C43-EEE4-D9ED8E68F123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6D2F9281-C6DA-4A3D-9E98-73A65C913B21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7C4355A9-ABE3-E0C7-103E-12C1570962C7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F6982D05-DA63-591A-99A7-76C121D5F48A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C0235D92-38B9-F939-48CD-836BD4C522F9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B65E41C1-908D-5139-3553-97BC42C33615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97DDBB52-4C6D-A0B6-791D-5A0186BA6278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58ADDE9E-9975-8515-61CF-2487ED70942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89FCEFE-0CD0-9DB3-63EC-0D0A5495D6E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AB6B2FBD-4340-0FAA-3C61-075B90AA8BEF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33A9ADFE-59FF-3D48-5BC1-6B6D04AF2812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6D5C28AC-12F1-FEAD-53EA-BF333B7248E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7D4F270D-891D-997F-AA05-B885A796938B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38ACA349-D827-EF7A-4D79-743F00977E96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4CEEC0F9-7FFF-69E8-3DD5-D4E1EA9B42F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75050670-88F4-CC4E-3877-B38CA03181D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7211445D-B7B1-FFCF-AE84-68F7E6695BD8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F3463192-45E9-EB7E-94A5-8B43BA096576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A408101-EEDB-F908-62C5-AFAF0EC65285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89F6792A-5E98-ADE8-EDD4-AC7037739E88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D5C9EE7B-6E81-8E49-AA53-1EBD88ADE4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127102A4-D13D-1F46-14F5-E0F4F1BE71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FBA202C2-D721-F52F-12EF-C7407263E9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C3306B6F-013E-3700-1A39-2F583104C25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59BD8E39-58E4-8143-7A41-0D0B9CB9844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B4FAD038-2EE0-E46D-C7F8-2FC8C4DC5B6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A819DEE4-1822-22DF-7FBC-80B5929D4F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6E2CCEC-5D06-8437-2778-2433D0148BA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70AB6445-6998-2E01-BA07-C0671E92C92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06707905-4CB6-0179-892A-9FFE98C1FC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D6C39FBA-9CBB-8CE1-4D58-02F2CF0FE63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EF7D35FC-3C85-5931-3020-602CA7A96A99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18A0730C-0AB4-2DEE-283A-5EE4EB101EC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9B6532C5-2B77-D556-1B36-561CE2A066A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534D9ED1-F3DD-A6D1-E5C8-A4946F00B9B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7EA4BD8C-8A9F-3BFD-6221-E7285A0064C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1AA9DD84-D93B-C58F-AD05-BE232875F5E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C5196134-877B-E62A-6E37-ADFD9B8BA6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15A86732-8B67-C01F-4FD7-E731F0DD5A0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1CE00BFF-8B67-D2B1-CA64-58B000BD7560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EC0C3C87-A239-B255-8DE7-D9292F01621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AA0B7700-307C-6CE5-C861-7CDE672271E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5ECF9B30-2655-1057-13A5-66F50988E3E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525B6B28-464B-173F-9239-78F140FA693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59575E2B-3879-80F1-C413-478A4214FFC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23B26D95-0B8A-FD2D-C6F8-40163D46FC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B34C6935-071D-CBFE-3047-073D84C196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DC5747D1-DB87-2143-BBC4-563BDFB416B3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5B82B1D4-8D52-6B11-C4F8-CC524CD7F6B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83630AF2-FB9E-B23C-2E02-F13563062B4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3A96F55E-9A81-2EF3-F8C6-12D35CF19E8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BFBD4EC1-AA20-E97F-A864-6978422672C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894E91AD-B0C3-2052-7FB5-E91228F2AA1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7E671788-6A90-C425-D41C-5843FC41E35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A36F15C6-8128-DF52-F984-3979343CD41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EF923CD5-C0D0-B8E8-ABA3-30A662AABD95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A72DECE5-97DE-F4C8-9BEE-962564B392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6F0F1989-10AC-2012-66AC-160F852261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824B803D-26A3-FE2F-4FD0-327561C2BA0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6B9A26FE-E5AE-CDE5-98A2-3DBBBC02DD3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92424AF2-0F3C-2B11-52BB-1966027ECA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5F7DC605-D89B-09AC-3503-896B191843A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E5B717A5-275D-4DD5-E274-F459E6A9598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D9AA018F-0AA7-476B-BD41-C07F6422E4EB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F00F517-D5F3-97B9-923D-4F8088EBCC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85CAFB03-4F0A-5775-567D-2CEBFC04C94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D5E28A68-4031-DBC2-4245-7738F546C10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16A0C26F-6328-BDE2-158F-9B28795C74E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65457322-A976-423C-B0CF-4D374BCEF81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BB9534AC-A286-F49E-B9A6-E21509B028DD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73FA3429-892A-DBC3-737E-2BFB94337C1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73C52CAC-83B2-9D41-8CDA-7885AE50D000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EBB86AAD-0924-0B50-63E4-66EA827D629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8D778709-6B51-FE20-2A06-94EEEC4A899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E15E3A39-B947-B412-6A7A-62074504006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DA93FF49-DB07-D192-45E2-803FC266432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1200425C-708F-2DE8-E3F4-F49E09BD2DC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13FEEB46-9F90-5149-2AEF-BBD82456957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D2B0AA51-C004-5A40-2C10-AF242401AD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D6DDF8E8-B671-F256-7EEA-701740B00C0B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3823337A-8DBB-6A91-CDF3-28E8DF96738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5B476E86-A29B-5B37-02D8-3ACB0A8BE08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554ED018-FE6D-A411-479E-DE2C9DF512A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E6C07BAB-E2F9-687A-BA9B-C278070DA03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0726AF59-09B4-8E39-840F-314955B1F7E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683F3669-5C33-1E7E-F501-C97AE70F7D9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4F0947C7-F20C-163B-A682-D38E4377237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520E8399-F4FC-5AF6-6A48-351020CF1C0A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39534EDE-464C-8210-0411-B01C057D17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D906017-4E0A-C3E5-97D9-00535AC916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61432032-C7CB-6C48-5237-045450D4E3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23619FA5-875A-2A3A-9F94-817E3DF6300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036B9D51-98AA-5483-17E7-92301033ADB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132074B1-E3DE-72D2-5D21-C00C1E47E79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5EDDB8C-FD0A-84E3-611F-BE867F769CE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614FDFD4-00F6-D51A-EADD-3ED5CDFF645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9EA05FA5-83D8-343F-C197-B695213778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100C76E0-33F9-05E3-690E-6F7A2F189F6C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37A08E0E-4E8B-ADA7-30FE-65A21CAA1C8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9E760389-2245-F3DD-4464-2737F9665285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C062E42C-78CD-A0CF-555F-547925FBF03B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6142DA3B-C98C-CAE6-B386-BB2800CD1B3B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072929D4-B897-C664-2E6F-1658868178C7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A342EF13-64F7-B462-0BEF-FE390861296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C46F6DC0-BDC6-B50B-2073-66CA3F718B46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941AE39A-E4F1-8B31-DCAD-43342257AA8D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4259398F-8889-624C-27D4-14DD9E5D51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0F49040C-B875-C0E9-D0D8-E6AA9D8A6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E26B3252-5ACB-E75C-B537-7C266609F7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7A09D221-9B47-539E-2DEF-A440D7FB2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95425706-07CF-C81C-A5C6-908A8FF95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A9BA88A7-197F-75A7-AF6D-CC11F9DE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D6F67CF6-A2C6-2E58-9809-5A1359F7ACA8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C8FE3C82-F8CA-14A1-B21B-0163B3F08494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BC273AC5-7504-71CE-998D-A30B944EEA8B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0811184B-C9FB-417A-DDA2-5C7F8DBF69FA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6D039574-A2EC-B888-6477-48D495C4BBA0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7392A24D-EFA8-2204-14C9-B2CC6581790E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BAEAF3AE-B9DC-1ADC-B432-E89466BA821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F1387FFE-B130-B936-D156-FA4F613959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3ADCE43D-8DAF-CA06-B8D4-3077FD6903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2E93D0BF-E212-2902-EEDE-C050075C5BB3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32C5355B-D7FA-FBB5-94BC-6E40965936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8285EA28-EB75-C86F-DBDB-3BB51C40965D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AFDF85-39C9-3045-D8D8-795461E2D515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DD3DC3D2-3FB1-3907-84D2-200A5A405533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78954F03-255E-F9BD-5558-96C1E982D53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8D587D38-877E-8AE2-DFD4-A19AC3A8AC00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3070C42A-1377-BC83-9D7F-04F10B574C35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FF29880B-8115-188E-6A8C-4F4D3205F419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012D32F4-D403-46A4-18FE-1D00E1362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A1F87C60-1D8C-915B-244D-6C19E3FDD5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EB312276-2F47-4386-FDD2-75BC88749C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1E552781-F4B1-4172-B6AA-4E7B6C5B11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29113465-DD4B-C47A-44FB-634C947A16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EC611784-FEB0-D496-720A-BA0A465FE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423FE3DC-83BC-30A8-15B0-F8AFDF95589B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A21ADC9E-B5B6-C621-4814-874DF3BC428D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7569ED9E-2684-23D5-4630-B31BB7093B57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16B3E70-1400-F742-BC97-9855C04FDA8E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7C52A34F-FABD-20B7-B554-6198B50DC6E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B7E62255-E094-D57B-B05B-8EB32F808F84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E580A027-DD5A-F38F-1CB5-EE6787F859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2BA7D3B-A07E-54E7-1ADF-C5C8533984B2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7095A033-4522-9D6E-1EB6-5769889B8A01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62EA7198-7893-D548-01C7-E5BB1FB7A4AF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4D34E500-11AA-F05F-17BF-418D397D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27937D1A-787E-2D93-859A-5D7771005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C729A44F-D7F8-268D-1223-5CFD0AFC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91993232-D5D2-419A-5860-137AE8254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E97F5523-DBC5-27B5-825D-1107ACB8E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76BC31C1-69D2-38E2-D4FF-6828254623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4AB8461E-F773-216C-E43F-96FC8FC52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9B62F962-F8A8-4F6F-E9DD-A482A0AFB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A1978C56-7844-24B8-F2E5-96B889450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61262558-64FC-4436-01D2-3E0B57A7F9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EDEAD640-249A-2F57-62C8-5BEE872B5E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457283B5-F2E0-0FF3-01EF-A4279A53F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DD15FDE3-DD52-C4D7-1318-68D8B120A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B40832F6-23E4-8777-1A10-7B95C1C27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23519620-52FB-69E3-C446-854D578C2E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F60781AF-E108-36A0-5445-6BCFEA6C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C8F0B8E1-6DA5-7984-AB7B-8914887DD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D2C83513-FBFE-CA79-9ED1-DB3A3B77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1951316F-7BF1-2043-6714-EDAC3E0D8F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0FD612CB-C46D-6CBC-E4E9-47B7322A6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B5219429-CB87-E54E-FB52-353F40918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3F7DC07-0C40-B799-49DE-4BA624177A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7872A2F9-FD8F-7F5C-063E-281A67C0F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21022ADC-517B-C723-C8C5-CB6AAAD39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5EBB3EFE-33A4-3D93-C794-D97E495F08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8F9BE8D1-AAB1-BBD0-8792-B1ADC53A9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F78774D4-C92B-966E-DDD1-0FCF52F9D9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9631543C-8C11-1B99-DD83-B39A4B83B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6A1175DE-E08A-0344-3859-57186CAF4E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966F5165-8C44-6263-C50D-228D6DB8E5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0F72BFA5-3585-FE89-F31B-43F1B04D3C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DF4363B9-42AA-9A13-190A-736DBC1CF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A5E91950-936F-E462-788D-C4CAEFC84FC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E2CA92F2-3D63-7C45-E049-D858515C99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71BE522F-1F53-6059-B787-7FF3E815E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6C78DC9B-BF3E-E903-D829-4DFCF096CC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91F32E1C-40CD-A220-967C-52CCD1E0DEB6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74527678-3BA3-4488-F4E6-3CDD293E42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42C5BD6F-3726-3D67-CC3D-83CEAE28F942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6CD35D90-AF89-C33A-C0E6-093E0E223D67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91311288-F13B-122F-B7D9-B2CC81D144E0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2CC57414-E498-FBDE-9476-D496999B9E87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9824CDD6-CF48-0FBE-97A9-D6F99C09C67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6D1D97BC-6194-68AB-93A7-420616FAA783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5BD619C4-A3DA-C587-2277-5866CA1E960E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6FBCDA90-277F-FC0C-96D5-79F73C60C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17C899D1-4192-9179-E4EB-5ED59551D6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089FB437-3B66-49EE-A9A7-1F0A8D70E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43774991-3C67-2A48-220E-DE7F35831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1C5F8C88-1F8D-B1C0-F448-B9D3EA254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4951D6B2-46F3-CB60-216D-50A6469A6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B2438842-609A-14BF-6B86-E137C81043BD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8BED5F0D-80D4-A514-1158-0C19405B0E5B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0B01F14F-8F78-8666-EEB8-D2AEF24BDC44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C6156DAD-A99D-D5B5-D10C-3C9919C49191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B2100D51-1491-728D-9EDA-4B1A7700BDD1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33D0E38A-2A38-4526-45DA-CA8B2F90131A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0239D767-7DC5-E45D-C453-633EC3FF3EB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4839A709-3500-73E6-32F6-C0222DEDCE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8B156753-7279-AE50-DB38-1010BF497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D0A821E8-AE50-E428-E753-8430581031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5C765553-146E-8760-C152-6399CFEE9A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2225491E-6662-F164-F124-8C04772B6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7E4D2E31-1D08-905E-FF36-4B14BFF649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FEE18F95-430C-19E0-4AB5-CD4C71DF4104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6D4C54AD-8053-BEDE-1AB6-95CA6E9A48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B393734B-72D7-EAB4-BB76-E2412D72BE12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A436EA50-D28A-0FA8-3010-A4342DEC946B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AA67D1D3-7705-7E69-A911-9B62287399FC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EC872A98-69A1-1077-F505-CE40D7B9ED7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9FFAB416-BE18-8BA8-CE36-74085E14B28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96728087-793B-8DF8-B349-ACECF474F98A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E85FA896-FC05-13E4-2702-A5098D047C25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5B986B8B-DB7C-07C1-F0DD-7AFBFF4D7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FF702915-4AA9-74BC-6601-1E9B2DC6E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4F2C5DCC-8985-E9AE-1DF0-3B30AC5F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CE1078C8-204B-BF29-D383-F8143ED6A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E339773F-F230-5EFA-FA2E-D86CE1D93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909A9D6D-0B78-4213-3765-E8B9D34E4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A54E547B-8749-D568-86BB-5FD2A752BA94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331D84F8-041F-5D96-78DB-DDEAED001C92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882A82A7-CAED-CAC3-DB6A-78265A8A32B3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D7FC5B15-B779-683D-572E-4D03031D7690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35855D02-EEAF-57BE-0297-54DA45D735AF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EDC1D124-3C08-2EDC-ACEC-10B41E042384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497A077A-0634-A5D8-543C-B72E4C1319FA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3AE63CD4-D99F-C886-99C5-C1C8857AF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D64524CE-3318-36B7-6EA1-5667F1D15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CF0158D8-69BF-AB3C-E033-38E4DCFF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5F1201A4-6424-F7F0-AEE5-B157F910B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6D6F94C1-CBA5-9FA1-9D04-41AF39CCF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A0AAB17F-622B-3E6E-A804-7791D6E3C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ECDFB63E-B40B-2DE4-26D1-026C3CF58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A52610B5-0090-F045-A96B-B2F797C35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8686A5F-A5A1-3B52-61D0-77B2DBF59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F51D0A92-BEA0-FD42-A559-BFCCFD5C3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1D23AB75-FF3D-2F9D-B28D-02678B15D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2404682C-4D0B-DE0E-12FF-24E36B38C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6A4D906-F2F4-B33D-5824-6AF50E16C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60DEA974-6726-15C0-BDA2-AFF078476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87E9AFC4-5E24-6338-3EFD-703D7F889D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A3ABEAB0-5A12-0C62-B965-8B89D1337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A599F37-0083-695B-9510-0FDCBB896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82C32377-282C-7143-7DEE-55DB45B2C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B9AEE6F2-53CD-2842-A468-350A00BC4B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B7562643-2353-CDD5-6B3A-B9B9D66B4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A7F2B989-4102-8EF3-7E29-6989C6309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2D525D2D-0A6B-F671-27FB-DA6CFD6A8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5BF360C8-5B70-C2ED-DE90-D218E2BD1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68B7F300-D0D3-DDC3-096C-FF81C848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E1390367-70C8-8A50-1E97-00E9119917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A185962C-4FE4-1519-D7C0-B9CAE5D7E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E49BB713-D5D7-5483-46AC-0727EB410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939403B0-4822-C314-CA61-23AC612585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C1136D34-3205-064B-A002-7448787A1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C446DB41-6CC3-1399-A797-DB57A0C79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287F8AE4-8B27-7A5F-A459-DEF8FB87C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74C136AD-4237-8541-8EC1-E46A7E61CC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FD258C70-0046-D480-A3D1-666F8219575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0533BC86-99AD-6F8D-D595-FA0BDC7C7A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F99F938F-5EE2-189D-A239-AAEE31863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10F3DC60-09A0-8B7D-224D-F7721B5DCB7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F488F43-B15B-E886-ABDD-46B97CBC7D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4653974-9768-457F-966F-E1D6886F74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104CC196-9DE2-5914-4AA5-79DDF4D0A9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3D6FB37A-25F2-16DE-DB80-FFEA2381A5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6B5C05F9-6554-304E-3F17-25DEA8D133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3FF18BED-9C01-409E-F939-3D6050AC7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B2B68479-D6C3-CAEF-EEA4-E2E15DD5FF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0CB248B1-55A4-F3AD-C3A1-4472CA0B26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62133CFD-CB40-E628-A2DD-B7395B12CD6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D4AB905D-4126-3F30-A546-324A305127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4BDDF138-6496-F2B8-E4E7-C3CC7EF46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EF680F5E-804D-B907-E192-0A6A6E8A6E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9384C2EF-C5A6-EB72-354B-2A21281772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1990B238-0DDE-AE44-1FD9-C1557A6B41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F6A3DF09-4DEA-9278-1C4F-F2970B6809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0908CFFE-6066-9AAF-E8C6-3B3D1A96A9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97160C24-A122-0308-1941-1AFD581AE05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168FAD0D-6AE4-F22A-8825-57F7B311F5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9207E408-3AD2-A777-C79C-05DD38B8BF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53CD81F-CD41-5954-2E73-701F7B015FDC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E181972E-0DEF-A963-4D43-4854D63A05E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0749586-D547-141E-7DB7-06C9B1AC3D1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330EF9E8-E4C0-0550-2846-3E3B80BF75A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F6E311BF-6A43-BB69-C7F4-503FA35A04F1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0AA96F15-57BD-9965-DBF6-075BD64415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55E86D8-DCF2-8FD6-18F4-7D046E3602C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7AE1A90F-CE06-B70B-64CD-BF9D58F85E3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F89C4E12-4DC9-073F-99B7-728A6C4AA6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BA04DCA3-9B5A-3E25-3049-C011A7DC4D3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35B3B985-91A2-BC70-144E-252764734F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1A193395-874E-26C2-2387-D286F31626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8285BD74-8D5F-B628-59FB-3E6A729D693A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426297CA-6E80-FDEC-0AF0-C66F0D27FF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636F83AE-D1DC-B248-359E-2F6C0552A62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A91C22CE-A02F-9FD0-5887-240FB07FF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8F4C6D97-A328-6A89-1129-1532D3C03D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76B7DFD2-8499-0801-7C33-DE90E4775BE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2F765A90-76C9-0773-8862-C27F403282BA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3FCD8F31-13D8-0903-CE00-5AB663118092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2597928B-AA9B-EF2A-78C9-4CAE015A32B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AC75FD63-A421-9F4F-6593-7FB06C178601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56B26113-5456-053F-2083-DE93A7D413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15A25856-1800-84EA-4624-0DAFFB2FAA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CDBF604-B15F-AA85-F0EA-57F733FCB7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00BB55E1-532A-6A2D-AF1F-92A446665F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90B9E511-8FE2-2261-1CD1-8BA754F0CF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AD6D2C1C-6E1B-D77F-2C2E-23D8FCC9E1C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1E1D5CE8-DD88-F9E7-E14D-1D437B733CC1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94C58CA4-71EA-0353-4FDE-176DE4DADAD3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1DE38014-D72F-58E6-9940-8154A0891A1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35501142-6FDF-3312-ECE7-3C6D0F67610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DBA4C632-7F3B-B55D-60C5-0D5AF66852C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A9572142-C0CF-CABF-C549-CCAD71AA13D0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E725A086-DE93-D310-65CF-CF5A6721D2B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A95772D1-A6CE-BD81-7616-180AD4087E4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E45AB0D3-BD56-2A07-A542-685DAE6AF4FD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23F93C5E-97AF-CD82-2EEE-E3445037C2AE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D86EE42D-7DF8-6C9F-0018-454A9C7ADE3B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5FB064DA-D101-19DF-9384-EE009BA7A9BD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601541D9-6CB9-0269-2CA3-99A670E613C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B96BB6DC-BDEB-4D9C-6699-E5F0813B4B3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97B7586D-C6D3-0C17-3750-FFFC5F2E0B0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7D887F8-948A-382F-3AB0-494A928EF824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B3905009-CA6D-67B1-D460-7CFCBCE60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9AA66FB2-8A05-2643-5760-40AE7C11FF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58BAF64B-9EA4-23AE-D5ED-40AA1C1B9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BEF146F9-D860-9801-29B1-8431562AD414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E6F403B4-C086-1FAB-21AF-80D7E99F58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C1BFED23-0FFF-088C-1F5F-E07EC94EA9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70953DB5-329B-B847-0997-7E10D8DDA54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5C089AE-1654-45F8-ACC5-4926C79031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114DDACE-ED29-F4E7-8FBE-71328B4D34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0A685231-9458-C78C-F749-737A6A356B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0A423A35-D7B8-D8F9-69CB-466F323527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7C4BA4FA-546D-8C73-54A5-056DA49E80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F3E2C29B-0DB6-8B58-C250-3FBBA747ADE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A3D0893-821D-41D5-7784-2AE28F26CA0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D2D6FC10-A922-4734-1105-73BEA41864E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82635714-0AB4-6F0E-B229-7D49C387307A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113D63ED-DBF7-AA1C-50A7-CDAEF25EE2F5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5C42CF17-AB2B-9D12-C934-BD5CE9F29DC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1F18660E-C0FC-5B29-57D0-1E7690D24B48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2325EE6B-CABB-620F-B2D2-958EA1F3463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E53AE7AD-187A-9022-0DB9-8E60475AD6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710921D-5155-9F4E-197D-AE2B098B4F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5D293BFA-E533-B0B7-6093-72690FC7341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ED34688B-BAD3-47A5-9F82-61FD408D462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52E2CC8E-4FED-3CA5-FE99-A52C8EDB5839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04C6B7E5-3E19-6547-708B-902F8A84C0AB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E4E73C63-ED1C-A269-EC27-F133829565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4BDE4AB4-E619-BB53-4BDB-A5C1121D43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78850CE7-F5FC-3815-6E8D-774EA4EF1F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4FD48805-9674-A6D3-B910-EFDF6B9C93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6ABF849F-F9F0-4B9D-C5D1-AC40B0438C7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66AA81DC-7F43-6099-1785-7757756D3FA7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A6C1330B-829C-B302-816C-5161FF59999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5CAA9768-F5FF-10AE-2FAF-91457D2B7C7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5596920C-339D-43D0-A719-A13D96268662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36DE9C77-496C-2BD4-5B38-A94F9F96AB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5F5E0EBA-E3E1-5665-0887-EDDE059A304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9B21FDEF-8577-8874-9478-8B04D701C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3619D686-785D-9071-4143-57B81FE9C6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5D899756-D911-B4D7-B46A-41491331DDB9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CA3AC89D-5E8F-46A0-EDE3-63C21E96FE20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48D97A82-5B5A-C5E9-BB3C-D3E7138D3ED6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BA224CCD-BB0D-0665-A390-5C44F9F62702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9E4EE6B2-7FCF-A07E-6D54-2360C586A4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8AFEFB49-933C-23DF-FD9D-5FDDA096F20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11B8076B-45F1-8004-58B9-96E12E527EF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EFCACAE0-4172-6D82-64E5-C11ACCA3E0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B8E84571-EC68-1EDC-A3B2-53CA9D432016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A3D871B-E6B8-FC35-01A1-898A5509B68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17DFC51C-C5B6-8BBE-5E7F-0F2A699B2CDC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D139E1FF-EFD1-B703-9B06-A81049924276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82CB489E-D462-1321-A5BC-793E2052025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482FF573-B9C8-473B-5BE8-648E84C19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EDD095AB-E0DA-97F8-C3ED-2962B2BF6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80EA38C6-7A55-5642-31FE-342CA5C26D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976F221-0341-4623-4E72-2ACE96D8CA03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F1956A9-F908-4313-1BFB-1021E39C42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FAB3C13D-1E0F-0F88-FE50-B70DCF0654C9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7E51D1C9-9068-04DA-E8D8-4636A135B3A4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A1C802EC-D30F-8077-09A8-5A4316CA23AB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519B7FF3-1691-A746-9DBA-8F05A736671A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394881E9-F6BE-C9A3-9905-C54DD6EA191A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BA8B4C9E-1E77-924C-0061-24C6B6627531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25C0B01D-EF67-1D27-9322-482E1D85C70C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00EB77EB-BF84-8EF1-E604-A2547F34B3EF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7080F04C-CF74-8CCD-6C75-24EC26F1040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CC4D2D08-0C5A-603C-1559-63804B54BBB8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D49EDE09-D399-41FB-4A62-119C33201539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35E01B30-1E5F-3B76-FA8E-A4B37B7534D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ED33B226-CA3A-D5F2-B43A-96D45C91A00C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3E77EC4E-8508-C989-13AF-6D648A9F354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8C0D7965-FAB1-1E0C-C43D-6AA525BB9F5F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313EBBA8-ED4A-661B-388E-ED83D7FD8987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7C7EE989-98C1-4F0F-3A3A-095C8CD1148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F32B2D8D-AD2F-71D3-5ADD-5877EDD5A9F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EFA877CA-B6E1-5A37-CF9A-398AF50BA7D5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DE77B58A-027F-9660-8231-E542FB5BD1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  <p:pic>
        <p:nvPicPr>
          <p:cNvPr id="6" name="Picture 1140" descr="desktop_computer_stylized_medium">
            <a:extLst>
              <a:ext uri="{FF2B5EF4-FFF2-40B4-BE49-F238E27FC236}">
                <a16:creationId xmlns:a16="http://schemas.microsoft.com/office/drawing/2014/main" id="{48E99BA2-7561-FE6C-C6DE-801A78740B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5221" y="3568379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39B4495D-A089-5740-EA1A-B9E6DCFB6749}"/>
              </a:ext>
            </a:extLst>
          </p:cNvPr>
          <p:cNvGrpSpPr/>
          <p:nvPr/>
        </p:nvGrpSpPr>
        <p:grpSpPr>
          <a:xfrm>
            <a:off x="11182240" y="3425067"/>
            <a:ext cx="304788" cy="405973"/>
            <a:chOff x="11182240" y="3425067"/>
            <a:chExt cx="304788" cy="405973"/>
          </a:xfrm>
        </p:grpSpPr>
        <p:pic>
          <p:nvPicPr>
            <p:cNvPr id="9" name="Picture 8" descr="server_rack.png">
              <a:extLst>
                <a:ext uri="{FF2B5EF4-FFF2-40B4-BE49-F238E27FC236}">
                  <a16:creationId xmlns:a16="http://schemas.microsoft.com/office/drawing/2014/main" id="{ACAC406A-42CC-E4B0-4F76-C75EDD8C88CD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58513" y="3484465"/>
              <a:ext cx="128515" cy="313718"/>
            </a:xfrm>
            <a:prstGeom prst="rect">
              <a:avLst/>
            </a:prstGeom>
          </p:spPr>
        </p:pic>
        <p:pic>
          <p:nvPicPr>
            <p:cNvPr id="14" name="Picture 13" descr="server_rack.png">
              <a:extLst>
                <a:ext uri="{FF2B5EF4-FFF2-40B4-BE49-F238E27FC236}">
                  <a16:creationId xmlns:a16="http://schemas.microsoft.com/office/drawing/2014/main" id="{451192F0-8F53-9E9C-08D1-CBD437E25BCF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182240" y="3477673"/>
              <a:ext cx="128515" cy="313718"/>
            </a:xfrm>
            <a:prstGeom prst="rect">
              <a:avLst/>
            </a:prstGeom>
          </p:spPr>
        </p:pic>
        <p:pic>
          <p:nvPicPr>
            <p:cNvPr id="18" name="Picture 17" descr="server_rack.png">
              <a:extLst>
                <a:ext uri="{FF2B5EF4-FFF2-40B4-BE49-F238E27FC236}">
                  <a16:creationId xmlns:a16="http://schemas.microsoft.com/office/drawing/2014/main" id="{5E34CE63-A03A-173D-3778-06F4A0739803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6440" y="3425067"/>
              <a:ext cx="166308" cy="405973"/>
            </a:xfrm>
            <a:prstGeom prst="rect">
              <a:avLst/>
            </a:prstGeom>
          </p:spPr>
        </p:pic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75C83B10-BF17-BB8A-8CB3-F91CF7526836}"/>
              </a:ext>
            </a:extLst>
          </p:cNvPr>
          <p:cNvCxnSpPr>
            <a:cxnSpLocks/>
          </p:cNvCxnSpPr>
          <p:nvPr/>
        </p:nvCxnSpPr>
        <p:spPr>
          <a:xfrm flipH="1">
            <a:off x="8205017" y="3506043"/>
            <a:ext cx="459245" cy="0"/>
          </a:xfrm>
          <a:prstGeom prst="line">
            <a:avLst/>
          </a:prstGeom>
          <a:ln w="31750">
            <a:solidFill>
              <a:srgbClr val="C00000"/>
            </a:solidFill>
            <a:headEnd type="arrow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287">
            <a:extLst>
              <a:ext uri="{FF2B5EF4-FFF2-40B4-BE49-F238E27FC236}">
                <a16:creationId xmlns:a16="http://schemas.microsoft.com/office/drawing/2014/main" id="{62F0792D-FC4B-1487-8878-72180CBC92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43001" y="319281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1" name="Rectangle 288">
            <a:extLst>
              <a:ext uri="{FF2B5EF4-FFF2-40B4-BE49-F238E27FC236}">
                <a16:creationId xmlns:a16="http://schemas.microsoft.com/office/drawing/2014/main" id="{89C1CD9E-2B2F-8210-304A-E1D112740B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04926" y="3192812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2" name="Rectangle 289">
            <a:extLst>
              <a:ext uri="{FF2B5EF4-FFF2-40B4-BE49-F238E27FC236}">
                <a16:creationId xmlns:a16="http://schemas.microsoft.com/office/drawing/2014/main" id="{B6A6B4AB-2E49-41D7-67DB-941198999C7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851" y="319281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5" name="Rectangle 290">
            <a:extLst>
              <a:ext uri="{FF2B5EF4-FFF2-40B4-BE49-F238E27FC236}">
                <a16:creationId xmlns:a16="http://schemas.microsoft.com/office/drawing/2014/main" id="{F3608D0C-2765-22E9-5CFE-E75CBB124D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8776" y="319281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" name="Content Placeholder 2">
            <a:extLst>
              <a:ext uri="{FF2B5EF4-FFF2-40B4-BE49-F238E27FC236}">
                <a16:creationId xmlns:a16="http://schemas.microsoft.com/office/drawing/2014/main" id="{9ADE7B52-A657-8CA7-57A8-0EC6B80DE9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532573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network core: </a:t>
            </a:r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48583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A4B885B-9F53-3D15-D30C-841DB12B9B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11321935-AEB4-4751-E691-AD67F75252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9F8B6BE-E92A-A9F8-08DF-69C01D86334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Packet-Switching</a:t>
            </a:r>
            <a:endParaRPr lang="en-US" sz="480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CD46ECF2-CADA-A6B6-53C6-E9A80B38067F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7792A137-F556-157F-DC38-2A70319FD0F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D9EE82E4-9603-A6B5-6B83-A55B9CE5BD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061E6993-1B4D-B0A5-0FC8-EBF5591336EC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802409DB-B64E-0925-3DF3-451C46BB93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7E36CB4D-06F3-6105-69F9-C200CC8AA0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6E4EB40D-252E-F61C-2649-10BB5D550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A23FF43A-1B24-7B7F-00A9-CDE628FFFA53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EBB23195-E02E-87D9-127F-33D7554F7015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72F0F914-0C55-9808-0BB8-CEC39806F76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4498C07B-7DAD-95BC-C320-48D4EE38DD2D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91901692-0BC8-D595-8085-39035EFBB740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47752D80-55DD-6645-BF61-795576F3050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75A9E08E-94F2-07AE-8A39-7BE3C6AB43F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2B1DF238-52B1-1B7B-9B93-A4302EEFEC69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7D28680C-3A27-7997-26D1-2AF10773D4E5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0F8D21CD-53E3-9F19-2C53-2787A24B4A05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2E33B4E0-151A-EA7B-A5EB-B132705FF06C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B538939F-C0F0-08CF-0809-15C0EDF592E3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717A970C-52FE-129B-0F49-BC5EEED1026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7053BE2C-0FE6-2449-872C-17467BF1CC2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297E0BAB-3C1A-4C2B-40BE-2A86104FBF5D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162C3709-3146-6D7D-7AF2-62069F78827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07A7261D-3D11-7A10-E2AD-BF99D0CBA7F6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D23A808B-5427-C5B9-FFEA-E51D58EE4F88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6135FD90-CE53-209C-1BB6-6059D35B483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B9BA1A3-6D32-C807-10F5-AE01C1F76EE2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3B86726F-8523-574B-2DDD-3A3F2B714A64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0EE9F1F8-6D93-3D34-237E-1EB617B933C6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628F9EBF-CC77-50A3-966B-967F60361FA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5829A-88A7-4C00-F529-9888532C22CB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D67E3AE3-F4F7-BE6E-8882-589C15DFAFFD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C60D9595-CE3F-F828-791F-40A08E94208A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EE2D417C-7E97-CA30-5E6A-7C9067E7BB83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0E360596-9104-8DD3-76BD-21D997E0EE1A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1EFB694E-5344-D0C5-54B9-A0232AA4F44D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47E1883A-A720-9AAB-8C8D-6D0E3092717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198EEB41-51D6-D112-445E-81CAB8C20234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AB6BC988-F232-594F-81B2-99C60A395C60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374213A6-2528-4C56-C3FF-B8D6C1253FE0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4B060E1-09AE-7133-6A01-1071EE8638B4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77621339-4C10-FF50-9CC1-15BFFD23C15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BC007D7D-D28B-EB42-2738-94328B115689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4E657BA-D93C-9173-F1B3-7E9865847183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13BC7221-63EF-CCD9-243B-5F0F18EE0749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5B43F203-48CD-BDF2-D88D-D9C7EC8BFD01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AFD2D8CA-343A-924C-8899-1B1EDCB714C9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FAB3A801-287A-3F6C-4F65-270C21A76250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D0E30323-C188-C949-96E9-8E4979C076C6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63B938FD-9C25-6DAC-7B8C-B2B7593C67D7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0BFD6F53-077D-63C4-4C76-A6B6CA739AE0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28BD4714-DDAE-01FB-04CF-E88400F7020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F2A0F204-7BE1-8CC9-5699-A0E106993BF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DCFA1C0C-609C-6556-14EE-BA5F503F7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F7999E62-4612-491E-07E6-D208A4A3BF64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A39B80A8-B3C2-3774-C546-13B5EB8F27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DD3BAE4F-F980-7E9B-53AA-6356DFBA0B1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7B14B4A6-40AF-1443-B0C5-92152636E12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58720030-7CB1-E958-11BC-9A57693DEE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E3ADC83C-6562-09BB-DB51-A01D12B26CC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166EDA50-09A4-507A-FED3-202C7A44ED8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5D0FA20C-9E97-6C2B-B1CE-DF39859D6C3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5D5FF4D2-6776-DAD8-19AE-6E683457A97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5B45AF88-6DE0-A6D7-58F2-880F6ED384C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87CE18B1-F49A-C1F3-4295-8FBEF77D134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E477CA02-EB73-E153-64AA-64A90FCBBA2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513D7DBC-7BAA-C565-63D9-6C776F5FA64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4DB1C043-B033-0F8F-3088-94F597BD6E8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520765A9-A8EC-89BB-B664-D0C21DD11E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4F602183-7113-E474-6D7F-212C89DCEF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17F4B219-9D71-FAF7-F968-5AB808CA4CA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39408027-E88C-F987-3B3A-D1094A11B98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BBF3A20D-009E-7031-33C6-D456FDAC1EF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F2ACDF8A-9317-4F62-9E30-0CCE194D727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1BBAE4A8-A786-3CEB-9E16-AE376CEF4B0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D0C278F8-421C-890A-4F18-C629ED7DC1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82C8B75E-6B26-5709-561A-621A8FA1C9A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794291D9-C1B3-CA6F-9FB6-A53C39ABB0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3E3BECB0-6CBE-2DC0-BE34-8E4D93159D4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90EE2BD2-4716-47B6-B51C-8FFA18B64C2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82BAED0D-30B0-E45D-1AE3-65CB865B43D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C09F568A-002E-497C-463A-F18357014D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7AC03A94-7812-8C62-6C2F-48B369B4DD8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FD44E563-3E61-4A48-57B2-191F7B9BF81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4912A756-BB77-8420-57CB-4DD42BA0E37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4609606B-BDF9-9189-02A1-7EB1E38B07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5EFA8188-C6FD-A231-2FAD-DBB63C20D3D4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DB57226B-7599-2C05-B962-D5B6861513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123C39C4-8D40-F6CB-6FC0-D235740AA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D90D2249-A0B8-3CC5-3787-0CCEEE48AE8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6531C99D-D1CA-0453-3CA7-7FBE61F594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339386FF-FD04-4332-52D5-C5BE0149F11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26072FB9-9B88-FE1A-D6EB-FA315EB701F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5F67FA89-4D00-CB56-F11D-DC3CC074B72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65416CB4-13CF-EBB5-EE97-C56F463342CE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473ABFEA-73A9-27CC-06C6-E1D8F50CDA7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78FD3B8A-0746-B171-EC6C-4CF128834A0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B5B668A0-E357-BC25-8F87-F077528E53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A4E3FE15-45AF-CA25-1993-A60F26C08EA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FB7F06D0-E1E7-E715-2ABA-E24976E8272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7172E3CC-F468-47A8-5C5F-707B766B61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021E9208-8DFE-0C0A-EB2D-BFB5F6711F1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B39C308B-DFE8-78C5-C29C-70C393BC8CDF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0EB17560-6E91-18C1-16B7-67F4EAA6F04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49C7B39E-8AFF-0293-94D6-13D3F6DEDF5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42071D1E-2A70-1D0B-A58B-1007F67F11E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C0F3499-EF42-CE5A-05C7-F3E958CF34A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5C35769D-7332-B8CB-833F-DA873051870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2FD16F62-9415-E7E6-B78D-CD0D2DAFD24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CF3F6893-199B-D3F4-FB15-D44663E640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BF7AFAA2-91A7-B24E-D772-2353F6159231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D8C24A4F-93C5-4404-C304-44D0C93508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BB918394-A0C9-D00F-18F9-169B6C0765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B6C3EB66-7E4C-14A6-42A8-EEA66FD2C9A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30DB4934-08A6-90DB-0EA0-A162FD80B98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EF2BE216-8B17-B785-CE80-2936394E291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B11990B8-2A94-548E-6ED7-99420042111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14FE2397-5B05-598B-3A97-AADED523C92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9E1C9564-7536-2EE1-5BC3-F864F2995C7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22598A8C-6A5F-19CC-2484-7D60B7F37D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3E5D082C-2E8C-7EDB-B3D4-7A0891C425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10A9160-1ED6-9FA4-1873-4949B098DDF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0499D541-E33F-9529-BC51-584700982CA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2845323D-3C40-DED6-647C-59F04072287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EA4A4D3E-A194-51E7-4A19-23A0B1E9B5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664BC4C0-3F6D-137B-AABB-7D655D47569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46D3385B-D73C-99B9-0F95-2CC643C2810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F08AC1DD-ECCC-0175-A62D-762B2CCA0E8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E881AF22-3E2A-0CFE-3397-D6111A7C41C5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392C5D86-1449-8426-2F59-7C51821307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E8BFBD85-8E47-E18D-35D1-5DCA98A778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BB94D707-E20D-D5DF-81FF-4263D31F3D63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E38AD51C-6AE0-B82F-426D-77954E1F8A5C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91583FF9-4F62-E3B1-0CE9-314B29673BEF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3288629-DC68-73E1-76DC-C75ED8B1D556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2C776830-F25B-A2F4-CF90-A8BD9199E4CB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9436D176-066D-C480-F26E-4BC88CAB43E7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F7FC5F82-21CF-7A45-CA26-3F8EEEFA3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E5495A8-B3A5-81AC-2124-1038E5AF9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24180742-5BFD-E889-F3D0-8DD2F62C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0FB7DE37-AE06-09BC-0F14-30EFED28E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A9C0D1C7-3564-FAB4-58F5-2406525066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7325F114-B512-25EE-81CF-0EA69FD9D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B0120B59-FC34-2AEB-90C6-1B023126A0B0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4862925C-7C0C-1502-DF4E-3B01C95E470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8C2D1AE9-B2D9-89DD-6B67-4446B60AF1ED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30B1691C-A9B1-6A64-DB10-A86C32457A34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6E0A36F7-056B-6B57-C6AD-A5955635E464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F8859FB3-EF11-4CF0-0E3B-141F3E45A619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BE668208-D237-7228-E9FD-60207BC1089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0CB9A782-EFCD-566B-8DE7-BAC36BFCDD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979339C0-8DAB-0A8F-4FCB-B0B987E35C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426AA14A-18FB-087F-95D5-3EF62B79BA7E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CE53734C-7630-94B2-B507-8EA8816B6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39FBFEC6-ECAA-8A3E-B737-94D1435B2211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33B804C4-0E56-8E2D-BD3A-8BE500DEA1D6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C43660F8-C9D3-1739-D299-026A0917AC22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364B36C3-7749-2FFB-A606-CA3790C6120E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DB098523-0CDF-374D-551F-5182D1544CC8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4BC722AC-64D2-7014-3477-8F5701A8242D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86DF93F9-597F-C634-21BA-5AB6C5E95905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77D9BE09-B002-9280-8322-B20876223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24140DAE-B8F5-4305-1BF2-E710D3A66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BE5D0EF5-40B7-1443-77DB-0978C2D1A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097F057C-27C8-6D6B-52E6-A74F2B68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DC158800-3004-9777-CF48-60076003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04BA3EE1-A717-9042-B526-98A819692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315A232D-50E8-52AD-AA8E-EE5A9B9CCCCC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21A31A1-B2EE-248D-3E0A-49073D8FD733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1712311F-D80B-9168-B256-08D9F6A7B444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542D9C9D-AEC3-4D67-4CF4-CE61D8AE4916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D8B7F9BB-9DCC-7675-8F17-06F0F3F6837D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C05BBAE6-3540-1F4E-5F00-9E40BD335510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F55775D0-64CA-CCE8-7DB8-6E304404E3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FE498093-C489-7BF0-6281-4FDA8E934D8C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EE410712-AC57-8DAA-E788-A66051B3123E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4A7EE2D1-702C-882D-5EF8-E89321F72B02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7928A825-5A19-E123-4AE5-EC4DAB4D7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4A17E537-B9A9-2880-7E57-714FDB410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CBEC385A-F8A2-8321-333B-82802F97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436DE953-C6B6-3B56-528D-A1A8CB28E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31B97406-3B9B-1E88-7BDD-6251F4AC1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C8B19A2B-4F9E-AF34-C004-55F86D388E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9BEEE1E7-11F1-DDE1-C319-89B46FB5D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2E602EC5-3335-43CB-7E90-F6E234E3A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4887A00E-FFF6-ABC5-78D3-E6130F70A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335CCCB4-F849-198F-DD24-F957D8E1FE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682A48E4-4F40-A0BE-57A1-5D66F9070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A9A63C7-73A1-B19C-D1A9-18FF93DA0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B56E8C7A-56F5-725C-352A-77155B3AF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A20D2358-9CDD-B2C3-15A6-04FA51514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8414894A-EA11-345A-2AFD-289F0515F1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B3ECDEE8-09E2-B3F7-A1B4-84E246CB0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714E3D1E-B654-17CB-F1D4-15D331AF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37D74DDE-75FC-D37F-7656-1192D57F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F50768E3-01FC-590B-5887-28F979878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3E5679DB-0934-EEB2-FBA1-DF3BA3E60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C6A081D-B72F-9D8F-5770-77C04F4E0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A2FFFE2F-6418-132D-DC2A-F476B56747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C21B1E0A-5593-684F-E360-2600DECD3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980FB580-14FD-1FC6-0F50-D2136948D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E48B53EE-3C3B-B9F6-6C08-1C652B681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8662523F-2D04-FB97-D136-1C55DE463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ABE6A264-5F98-34F2-44DA-2CA8B428E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C52514C2-12BA-6C40-4AE0-DF0D49F0A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60807EF5-792B-2D5C-451E-30BAB9B99A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6A24A27F-B421-F2EC-75AE-A960E5C5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81DE66E7-C25C-6717-227B-97CA936D6B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56363982-A55F-F297-5FF0-C50D8169B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82903022-5CB5-0737-F01F-83695B24401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FC7554DA-F4BA-D415-3377-1AF40DCC85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3255CC81-89F7-02A6-D4CB-F799985C9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4D3F7B5F-3453-607E-2CB9-C293AB7A91A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62D29013-469A-519B-023C-AEC883A3E82B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2817B98A-D9B0-650D-FD95-42BFCF61B4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0D472615-095D-ACA2-3811-4991797237E9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F7C66CB-8238-0690-03B9-4BA154847F2D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A11D8360-AFAD-C506-BD77-236A177B86BC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EC19DB17-5BEA-053D-9C63-85FBF049D086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3E7925C0-B85D-AD19-4DB2-4F14A74A5847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0A59CDC4-1CB0-1E2E-AFCE-20D038567441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1C0F84C4-4C2B-2D8F-BA77-0FB07A96BF40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C0364A7-B098-7360-209F-149465F57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6FD665F4-1C6C-A196-3659-A136A51AA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4666FDEA-22AF-F05A-5015-3C962F129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EE2C83FD-95CB-3F0D-3A4B-0DBDB363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BD5164B7-CC4F-789D-F5EC-302AD2D51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72F528A8-ED2B-D45C-77CD-C3C6720E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857E9029-161A-577C-583C-9B508E8AF987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47B5FF72-421E-1511-BBD7-F2F7DD4B371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8FB877FA-F50B-4E3C-57F4-33E83174F41E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B791887A-66E6-C36A-82D2-B93B7DBD5752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04D07F50-2224-2A64-BC6A-D4070E329241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F2DAFCAB-42E5-3961-57C9-0283C305938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9FAE9FD7-C02D-1FBD-D3FB-6D127E3CF3B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3F123411-AEDB-0894-9F72-77D91E3B8E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492B01CF-7368-4F15-F064-AD7EA3747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08584CB6-E9D8-59DF-DFBB-497A1CF639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85281DCE-B9C2-26C7-AD74-25B0F94C72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684FD2E2-E5EE-6202-04C8-BEDBCE957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3D283992-E9B4-0567-4AF5-D6BAFD82DB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08A15567-034F-2474-BB60-43FCE0160BB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85BDD541-A113-2C8B-2828-8B0302D93B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BA7CD45D-27D9-E025-3D27-7EF81F3A6599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E72553B8-4B72-9D5C-D466-01865B408080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B4DE6A6D-714F-F414-E7FE-AA90A29CC65E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0AF99765-CF5D-272B-BF71-59EF95C77085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FB467F8E-BB13-FF7F-AF3E-8B174BD7F475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C67C142C-D8F4-73CC-6FE9-6E230549D05A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BB0C1870-C1F0-E40C-49A8-89B7E2B85607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75930CCD-A1A3-DC6C-9C68-15C3B6F4C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AC5D1965-2ACC-6740-D909-3D9011242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E3D5B0E5-44E1-4849-6825-5D5BACB7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3B721ABB-8B84-833E-1CC3-2D3CB9A95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CED592BA-8D42-378A-A781-BC0E71E31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A7D23FD7-FFA4-066F-46A8-2066451D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8AD7657B-798D-2982-2190-64BD79172433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A83EE15C-7E1C-7598-D48A-6FCDB7C13A9B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FE0D782D-6CB5-804D-06B9-5AE7D7D393F8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572DE029-B958-353A-50FF-5CA2CD293082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77F0F39-ECCE-279B-FBCF-20AB2E9007FF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21111F67-1E87-B1BA-A433-484D19214CA8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677CD636-A562-AF31-6BA0-B4D35CE9E14B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376F2A8B-4CBB-6164-4F62-0D35E0CC4E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B6051C1D-BAE6-C682-69B4-8B7F6D9F3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61D4B495-8024-95F3-9176-3AA976ACB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55FF158C-683D-F65C-A482-AAA025C9C2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4098E75C-B64D-1D27-DA42-890C7B0F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D7543732-D4F4-9DDD-E589-3A80BEC34C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1E453080-A127-A3E3-0009-A6C60DDBF2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DF2BBF9A-7745-8E8C-0D27-D03E976007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FD1FAEE6-CC5B-8A80-C3EB-001FE29D1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47F54C7B-2185-EDAA-3867-89299B71A2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A13AC683-0CE6-A9F2-86C2-A3E7EDF0C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F8C47EBD-0285-86B5-4792-636A7DA7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6D4E4107-0A4D-72B8-46AE-B54800451E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4F7F5A7C-4C03-3D23-46F1-7D82D347B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C64ADFDE-E1B1-2A4B-DEC0-AAC3AAD82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618E8C5C-7A77-2ADF-8571-85054AE86E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1FDDB567-8ECA-0C2B-33B2-21A55AC83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EF03360D-3792-E8B7-DD72-3F4F9F83E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9C856A0E-0399-AFF2-D66A-7B77A8C178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C257FA1A-CDC7-A99E-AC98-782FFEBD0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4F2B697E-BEF0-C516-6AD1-C0115B9F1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20F6C6EA-2B93-6919-03CB-C237A8C78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E849FED9-5475-5213-9955-F3C3CFB27A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8A0B4758-4BA4-D363-B148-840CEE8A0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7508899-3B42-55FF-1F4D-787188D855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D8265BE3-C2C2-B240-261B-8944CCBD3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2EF36593-F6F7-F052-28D8-48D1B233A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635B1A85-D5C7-8E2E-857A-0CDD90DAF4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02D31A4E-788C-0DB6-53E7-8934567C3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EDD39847-41F3-FFA8-9C50-9F4854CB1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6BF965B-F9C4-8353-9E98-17A3135B9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0F5277BB-6047-E8C8-6A81-8BB0F29F4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F641A6C0-4F0F-5FEE-B902-F1A2C1DB4AD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910C044B-551D-EBEF-3C67-1FF0C4A87F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2DA43D0B-396D-C29A-CA66-DD577E64E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5DC8069A-89C5-E57A-726C-AB92BE1A352F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5750352-3779-19BF-703E-0B945402F1B6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CE502A6A-CD20-B824-6345-FBE118F8B07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E56B3098-3533-2A6E-3131-B66EA86C62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99B0D164-CF68-11C7-6AE4-A5C1CEA908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C233AFF6-B0CD-BBCC-888A-1C2A375C4E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1BCE9B19-17F9-2577-8FC9-FCD59C22CE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C03727C2-51C6-8AEA-C2DB-8CBEAA5094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5D4F068A-54E2-ECF0-9B19-31F8DD7C86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9C829B4D-8342-D726-E84D-3B2A88D32A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2700B40F-91AA-BE7A-894F-DA647447B9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2315D90-17D1-C4CC-FA04-E254247520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8C71E1EE-0FFF-B578-6D5E-A09B11971FF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A659DBC1-F0EB-2D4E-8810-5218F3CF37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F9C60003-55A0-8ABC-3C82-DD58935410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6F31536-B62C-1EF8-D536-77006DE577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13B5102D-3645-F418-9ABE-F8EEED4109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DFF37E17-A043-1998-8516-40D7D1AFC6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DD5328C6-5DEB-0517-5DBF-0B95D98315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8C46DCE8-A607-AEEE-8686-704C78959C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9765535-0BBD-044A-D8A6-E68D6375E7FE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7260D448-B175-6FEF-C6FC-6D68AC9E5D40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1223A9E2-63E5-6D20-4175-77724C8063CB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7001BE0-A619-C7F9-F2BC-4E395F9C3AC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A452705F-E954-A637-CE0D-817E6E80E5E8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17EEFAA2-C8E4-774E-3856-3DFAD2EAFC40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7EF75D6B-7F0E-D312-09DF-D8535C6BB001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AF8BECEE-29E5-310E-7A8F-556248FDEE0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696C9621-131A-7157-6E47-F9B68733BE5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9ADC80A9-FCEA-20AC-F15A-CFCCD7D18F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5DA083E8-9F39-6D5F-BD84-C86F6D732C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EBFB9195-CAC1-2B31-03B4-A3EF50023D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21223403-B227-FBEC-16B6-194D6449A306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209FB2EE-32EB-ED77-BF4D-2376266FF2D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16CC49AA-B14F-3708-2441-470E4F34263E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215329C4-1432-9938-DE0C-CC951177803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4889DD52-9CED-4D90-D1D2-86C0B3E3AA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D597BC26-17E8-0A0D-419C-2FF963876B0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39EE309-66F2-7D70-7591-68A3BD3C3C4D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65CB86CC-256F-5B26-F669-8DFF425AC375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189BE70F-EE54-5D00-B10C-01BBABFD0781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31D764C5-31AD-02FB-679A-D609FE64879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6627C0FC-E516-C301-FAA5-B4A8DB6148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BB0544C9-71D7-616C-6A48-F08019E23F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8C49ED30-86B9-6D43-75CD-9A0AA0DD73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0C559574-4D4C-8736-1D1F-F218007046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3E4B9EA8-ADB5-9A6A-703A-5095645CF9B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6C4EE167-5056-2161-0529-7EEB8E07455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5B59F6FC-17A0-2099-BDAB-9D0298AC568A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8116FCBB-6906-B1AE-2768-7E39F49E7BCB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C4C69028-859B-5429-E115-D3D03A86BE0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5AE803E-D808-315D-AFD0-FEFC1A47023F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D51C57BF-0512-B856-1A09-698722A5C721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D9720FB2-0E74-49BA-F379-1E363DCB68B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400A245-3006-68E3-756C-9400CEED0D3E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3CF9D2FA-C8AB-00FF-AC01-32661A76822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AC87593C-9394-50BB-2F3D-68513D91658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E2D30FC-F247-5D14-D392-EE2119E0E9C3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481C2886-F061-3D42-6A2D-79033FFC29F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8BB8CD3F-DE59-E670-0169-72471539E316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616E86A1-41C9-03F0-165B-AE174E909583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6FA87A2B-23DF-2B5E-5E8D-97BBAA245630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02D2C7E1-637D-B40F-7228-FF360944B84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C1DF722B-92A7-5CB6-82A5-D417283889E0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0BEE2954-E3B8-8ED6-257B-87B2C4E19B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0EF6A0A9-6812-3DF8-6C93-317C789C89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8B668BCB-5945-26D5-3232-6B27667742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4B67FF1D-018B-1EEA-4719-1C065850234A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6BA0A073-7239-3ACB-14A1-BA01380747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2779880D-7C78-4A6B-EB2E-01B3A0D28A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859C7D-64FE-E938-AE85-0C9A4CA570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0C7922A-F786-92EF-C15B-93DC86968C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3987ABD1-01C0-050E-ACEB-F4ECB59E0E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FA425543-76C1-290D-CAAE-45DF12819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58EE9EAF-D0D1-1017-B23B-F8339A49D8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06528126-D60E-0312-F412-E33083A411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35A88547-8AF0-10EA-42DA-D85A6B1CC23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B6C6B784-BE19-34BA-F033-21F3B84D74D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53700726-9C17-4C50-DD93-25EF9994E6C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8E51F902-2797-46E5-199F-E81C3B86ACBB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E6088509-B287-9790-8462-9E981CE3CAEE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7365397A-ADCF-F8D5-8A16-9FD6EE80B7A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2FCA816E-25BE-E37C-7159-7389DD048C41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6AEFB0D4-1086-8BD8-47CC-1A4F4BF9F4F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AB352F07-4C6B-6DE2-7EBD-EC9845BD02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8CC7029D-AE20-0E4E-8234-463E894B5AC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643E76DF-681A-28E6-95EC-74245B20E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415DDA08-4E9C-6F53-1D90-481BA689BC51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60D27188-DA72-00CD-02F1-E770153C43F9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BAD09C6A-342E-1512-D690-67C30E04D6B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DED8DFE4-B43D-8E23-C6B9-C4234895F573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96994BBB-4BF3-5538-FB2B-601CC64DBB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1A45575F-76BB-F3A0-4737-C3A141215C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F80F1FB3-0FDE-158D-E31D-7876CB6296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8BE42248-77D7-C19E-D844-B0B6259CB20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C34962C8-7AC8-4300-4500-2FD17AB9EDF2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0756A760-6606-75CA-92D9-51261ED17215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E2D13F1B-DF25-3278-0709-AF50A096964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437411F9-CC79-10FB-CC2F-3AC2FD4FE25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A7B1B756-CD68-0AFF-C926-D7DF9D44F6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C530026C-57A5-E1CF-C26F-BBC33F8E45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8E53431C-97F8-4E1A-B04B-875D8AE92C2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DCC6C14E-5E59-045F-24A6-C7479C8DD6B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47DD87F5-540C-08E9-7F7F-DCEDBEF529EE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E224D89-B5D4-42F3-535D-A2C4504A1B1A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13EFB59D-0F0A-874B-4268-79552B830242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92E09876-D8B2-6AFE-842B-82345909FEC5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6C8A0681-A359-90C9-194E-36731565962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EA7581A-4E3E-56D0-6CE9-50E9F4C4BF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7D5A4EAF-860B-7792-4217-C8EA670EC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892E4EE1-220D-C5CC-483D-F399D9966E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48EB46B9-BD5E-9C13-8C81-A0F65FC12988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8CB00ED7-8B9C-0322-381B-A4BFC2A8B1A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C2DA3A59-BECD-0BC6-D8F0-06803D09FA8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6846E8B1-5D29-EC2E-63E5-BAB0E20BBAC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AB83F47F-84A9-96C2-D1D2-B052CD33D9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C68950E4-C292-4B36-3B5D-6D3A9C3B4F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1D990F9D-A53C-E1D6-FB7F-CBD2206BE7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6D6787AE-B835-9CC0-03C4-5963D5B44C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4170EF85-4F39-EFDB-DEE3-649221FC76A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15C93789-2504-2C97-AEB7-C919708D042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211FE71B-FAEF-4BD5-11D5-10B312FCA5C9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8DCF2992-FBFC-70E1-1F56-562921D9E2DC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922C0E7F-00AC-4BBE-3F03-989EAD5B96D8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88E41FF5-F926-7098-1B22-B858FFB7792E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00FA86BC-6186-B99F-C541-7190E06C12E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D05E104D-5D8F-16BE-5135-4214BF694BC9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93B184BC-6AC0-DBC0-1453-C8C0B1EA2C9E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DB81C2EA-4DD8-E91A-F723-482B8FF5F6EC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4BAA107C-BCDD-F6CE-1140-6C6717E32757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008C2FD7-11EA-73A1-F9AE-A7DFB32CB54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F7762BB2-D763-4BC4-5E3C-FE79CE92A64A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58D1CF32-4638-91DF-2C0B-F36F4E8A2E8D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70AEC8C0-F2F5-BC0F-292F-63F985F25B3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E7975B27-2283-41EC-F316-1BC29725492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3F53042D-3B29-ECE2-6DF3-84754AD2D728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C311050-2885-42CD-D9A7-19D8DB2BCC8D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1850E13E-E4DE-014B-3619-EF3EBA4BF3E8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B1A0FC78-5A42-E880-07C2-D3693EE1D632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941A954-2926-79F4-EF76-AB0BAE9C5B01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753DD818-767C-65A4-3417-5EC427309E3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  <p:pic>
        <p:nvPicPr>
          <p:cNvPr id="6" name="Picture 1140" descr="desktop_computer_stylized_medium">
            <a:extLst>
              <a:ext uri="{FF2B5EF4-FFF2-40B4-BE49-F238E27FC236}">
                <a16:creationId xmlns:a16="http://schemas.microsoft.com/office/drawing/2014/main" id="{5E165F99-622C-590E-C844-3158552825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5221" y="3568379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9A0C0E55-3EB7-9B95-8535-031D065848B7}"/>
              </a:ext>
            </a:extLst>
          </p:cNvPr>
          <p:cNvGrpSpPr/>
          <p:nvPr/>
        </p:nvGrpSpPr>
        <p:grpSpPr>
          <a:xfrm>
            <a:off x="11182240" y="3425067"/>
            <a:ext cx="304788" cy="405973"/>
            <a:chOff x="11182240" y="3425067"/>
            <a:chExt cx="304788" cy="405973"/>
          </a:xfrm>
        </p:grpSpPr>
        <p:pic>
          <p:nvPicPr>
            <p:cNvPr id="9" name="Picture 8" descr="server_rack.png">
              <a:extLst>
                <a:ext uri="{FF2B5EF4-FFF2-40B4-BE49-F238E27FC236}">
                  <a16:creationId xmlns:a16="http://schemas.microsoft.com/office/drawing/2014/main" id="{02117276-02CF-D3A0-10FF-1D736099D1EE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358513" y="3484465"/>
              <a:ext cx="128515" cy="313718"/>
            </a:xfrm>
            <a:prstGeom prst="rect">
              <a:avLst/>
            </a:prstGeom>
          </p:spPr>
        </p:pic>
        <p:pic>
          <p:nvPicPr>
            <p:cNvPr id="14" name="Picture 13" descr="server_rack.png">
              <a:extLst>
                <a:ext uri="{FF2B5EF4-FFF2-40B4-BE49-F238E27FC236}">
                  <a16:creationId xmlns:a16="http://schemas.microsoft.com/office/drawing/2014/main" id="{2F90E34C-3D4A-166E-2D2B-8B2697E66C6B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182240" y="3477673"/>
              <a:ext cx="128515" cy="313718"/>
            </a:xfrm>
            <a:prstGeom prst="rect">
              <a:avLst/>
            </a:prstGeom>
          </p:spPr>
        </p:pic>
        <p:pic>
          <p:nvPicPr>
            <p:cNvPr id="18" name="Picture 17" descr="server_rack.png">
              <a:extLst>
                <a:ext uri="{FF2B5EF4-FFF2-40B4-BE49-F238E27FC236}">
                  <a16:creationId xmlns:a16="http://schemas.microsoft.com/office/drawing/2014/main" id="{FAB3E2A2-229F-9270-B33E-B97C5A0EEA87}"/>
                </a:ext>
              </a:extLst>
            </p:cNvPr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256440" y="3425067"/>
              <a:ext cx="166308" cy="405973"/>
            </a:xfrm>
            <a:prstGeom prst="rect">
              <a:avLst/>
            </a:prstGeom>
          </p:spPr>
        </p:pic>
      </p:grpSp>
      <p:cxnSp>
        <p:nvCxnSpPr>
          <p:cNvPr id="23" name="Straight Connector 22">
            <a:extLst>
              <a:ext uri="{FF2B5EF4-FFF2-40B4-BE49-F238E27FC236}">
                <a16:creationId xmlns:a16="http://schemas.microsoft.com/office/drawing/2014/main" id="{AAF5284A-82DE-F6D5-C926-8F0FA98C5B33}"/>
              </a:ext>
            </a:extLst>
          </p:cNvPr>
          <p:cNvCxnSpPr>
            <a:cxnSpLocks/>
          </p:cNvCxnSpPr>
          <p:nvPr/>
        </p:nvCxnSpPr>
        <p:spPr>
          <a:xfrm flipH="1">
            <a:off x="8426073" y="4175316"/>
            <a:ext cx="694778" cy="0"/>
          </a:xfrm>
          <a:prstGeom prst="line">
            <a:avLst/>
          </a:prstGeom>
          <a:ln w="31750">
            <a:solidFill>
              <a:srgbClr val="C00000"/>
            </a:solidFill>
            <a:headEnd type="arrow" w="med" len="med"/>
            <a:tailEnd type="none" w="med" len="med"/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46ACF0E-0349-9CB0-35AA-C18C96AF197B}"/>
              </a:ext>
            </a:extLst>
          </p:cNvPr>
          <p:cNvGrpSpPr/>
          <p:nvPr/>
        </p:nvGrpSpPr>
        <p:grpSpPr>
          <a:xfrm>
            <a:off x="8143001" y="3192812"/>
            <a:ext cx="309562" cy="200025"/>
            <a:chOff x="5702481" y="2072645"/>
            <a:chExt cx="309562" cy="200025"/>
          </a:xfrm>
        </p:grpSpPr>
        <p:sp>
          <p:nvSpPr>
            <p:cNvPr id="40" name="Rectangle 287">
              <a:extLst>
                <a:ext uri="{FF2B5EF4-FFF2-40B4-BE49-F238E27FC236}">
                  <a16:creationId xmlns:a16="http://schemas.microsoft.com/office/drawing/2014/main" id="{34C27A76-A7E0-62C5-45B3-AF45D7A4E4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02481" y="2072645"/>
              <a:ext cx="147637" cy="200025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1" name="Rectangle 288">
              <a:extLst>
                <a:ext uri="{FF2B5EF4-FFF2-40B4-BE49-F238E27FC236}">
                  <a16:creationId xmlns:a16="http://schemas.microsoft.com/office/drawing/2014/main" id="{A43B1506-A808-46F2-CEF3-7D90F4344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64406" y="2072645"/>
              <a:ext cx="147637" cy="200025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38" name="Content Placeholder 2">
            <a:extLst>
              <a:ext uri="{FF2B5EF4-FFF2-40B4-BE49-F238E27FC236}">
                <a16:creationId xmlns:a16="http://schemas.microsoft.com/office/drawing/2014/main" id="{0BE66637-6407-9E41-3A6E-6AD819DF15E4}"/>
              </a:ext>
            </a:extLst>
          </p:cNvPr>
          <p:cNvSpPr txBox="1">
            <a:spLocks/>
          </p:cNvSpPr>
          <p:nvPr/>
        </p:nvSpPr>
        <p:spPr>
          <a:xfrm>
            <a:off x="676092" y="1531645"/>
            <a:ext cx="6532573" cy="461746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12750" indent="-282575"/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network core: </a:t>
            </a:r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endParaRPr lang="en-US" altLang="en-US" sz="2800" dirty="0">
              <a:ea typeface="Arial" panose="020B0604020202020204" pitchFamily="34" charset="0"/>
            </a:endParaRP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Font typeface="Wingdings" pitchFamily="2" charset="2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4" name="Rectangle 290">
            <a:extLst>
              <a:ext uri="{FF2B5EF4-FFF2-40B4-BE49-F238E27FC236}">
                <a16:creationId xmlns:a16="http://schemas.microsoft.com/office/drawing/2014/main" id="{19E6CF66-50FD-B1D4-35EC-763DAC2073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91439" y="3947389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5" name="Rectangle 290">
            <a:extLst>
              <a:ext uri="{FF2B5EF4-FFF2-40B4-BE49-F238E27FC236}">
                <a16:creationId xmlns:a16="http://schemas.microsoft.com/office/drawing/2014/main" id="{295D77AB-5400-E29C-5CD2-EF9F31776B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27978" y="393582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1785511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5A463E3F-0C65-DE1D-1B63-0DFDB41090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What is the Internet? </a:t>
            </a:r>
          </a:p>
        </p:txBody>
      </p:sp>
      <p:sp>
        <p:nvSpPr>
          <p:cNvPr id="2" name="Freeform 1">
            <a:extLst>
              <a:ext uri="{FF2B5EF4-FFF2-40B4-BE49-F238E27FC236}">
                <a16:creationId xmlns:a16="http://schemas.microsoft.com/office/drawing/2014/main" id="{BA431FCD-E781-CD65-9A0F-DCB3958730F3}"/>
              </a:ext>
            </a:extLst>
          </p:cNvPr>
          <p:cNvSpPr>
            <a:spLocks noChangeAspect="1"/>
          </p:cNvSpPr>
          <p:nvPr/>
        </p:nvSpPr>
        <p:spPr>
          <a:xfrm>
            <a:off x="2972891" y="1346443"/>
            <a:ext cx="5288731" cy="5486400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solidFill>
            <a:srgbClr val="9CDFF9"/>
          </a:solidFill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FE3F17-DBD0-650B-6C44-901D467A0E2E}"/>
              </a:ext>
            </a:extLst>
          </p:cNvPr>
          <p:cNvSpPr txBox="1"/>
          <p:nvPr/>
        </p:nvSpPr>
        <p:spPr>
          <a:xfrm>
            <a:off x="5124939" y="3460624"/>
            <a:ext cx="2825261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en-US" sz="4400" b="1" dirty="0">
                <a:solidFill>
                  <a:srgbClr val="0000A8"/>
                </a:solidFill>
              </a:rPr>
              <a:t>Internet</a:t>
            </a:r>
            <a:endParaRPr lang="en-US" sz="4400" dirty="0">
              <a:solidFill>
                <a:srgbClr val="0000A8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45627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3E2A3FB-7623-3543-6747-E05E4101635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443089"/>
            <a:ext cx="2743200" cy="365125"/>
          </a:xfrm>
        </p:spPr>
        <p:txBody>
          <a:bodyPr/>
          <a:lstStyle/>
          <a:p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B5CCD1C-809C-FB34-3A8A-B3ADA7051ABF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</a:blip>
          <a:stretch>
            <a:fillRect/>
          </a:stretch>
        </p:blipFill>
        <p:spPr>
          <a:xfrm>
            <a:off x="1067384" y="439416"/>
            <a:ext cx="10515599" cy="5979167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494E6170-C3D2-1C68-9C54-6E118EE013E6}"/>
              </a:ext>
            </a:extLst>
          </p:cNvPr>
          <p:cNvSpPr/>
          <p:nvPr/>
        </p:nvSpPr>
        <p:spPr>
          <a:xfrm>
            <a:off x="3416137" y="2823882"/>
            <a:ext cx="5472953" cy="389965"/>
          </a:xfrm>
          <a:custGeom>
            <a:avLst/>
            <a:gdLst>
              <a:gd name="connsiteX0" fmla="*/ 0 w 5472953"/>
              <a:gd name="connsiteY0" fmla="*/ 389965 h 389965"/>
              <a:gd name="connsiteX1" fmla="*/ 242047 w 5472953"/>
              <a:gd name="connsiteY1" fmla="*/ 228600 h 389965"/>
              <a:gd name="connsiteX2" fmla="*/ 578223 w 5472953"/>
              <a:gd name="connsiteY2" fmla="*/ 188259 h 389965"/>
              <a:gd name="connsiteX3" fmla="*/ 578223 w 5472953"/>
              <a:gd name="connsiteY3" fmla="*/ 188259 h 389965"/>
              <a:gd name="connsiteX4" fmla="*/ 833718 w 5472953"/>
              <a:gd name="connsiteY4" fmla="*/ 80683 h 389965"/>
              <a:gd name="connsiteX5" fmla="*/ 1250576 w 5472953"/>
              <a:gd name="connsiteY5" fmla="*/ 215153 h 389965"/>
              <a:gd name="connsiteX6" fmla="*/ 1559859 w 5472953"/>
              <a:gd name="connsiteY6" fmla="*/ 228600 h 389965"/>
              <a:gd name="connsiteX7" fmla="*/ 1707776 w 5472953"/>
              <a:gd name="connsiteY7" fmla="*/ 228600 h 389965"/>
              <a:gd name="connsiteX8" fmla="*/ 1748118 w 5472953"/>
              <a:gd name="connsiteY8" fmla="*/ 268942 h 389965"/>
              <a:gd name="connsiteX9" fmla="*/ 1896035 w 5472953"/>
              <a:gd name="connsiteY9" fmla="*/ 268942 h 389965"/>
              <a:gd name="connsiteX10" fmla="*/ 2124635 w 5472953"/>
              <a:gd name="connsiteY10" fmla="*/ 121024 h 389965"/>
              <a:gd name="connsiteX11" fmla="*/ 2299447 w 5472953"/>
              <a:gd name="connsiteY11" fmla="*/ 67236 h 389965"/>
              <a:gd name="connsiteX12" fmla="*/ 2622176 w 5472953"/>
              <a:gd name="connsiteY12" fmla="*/ 53789 h 389965"/>
              <a:gd name="connsiteX13" fmla="*/ 3307976 w 5472953"/>
              <a:gd name="connsiteY13" fmla="*/ 0 h 389965"/>
              <a:gd name="connsiteX14" fmla="*/ 3388659 w 5472953"/>
              <a:gd name="connsiteY14" fmla="*/ 26894 h 389965"/>
              <a:gd name="connsiteX15" fmla="*/ 3509682 w 5472953"/>
              <a:gd name="connsiteY15" fmla="*/ 26894 h 389965"/>
              <a:gd name="connsiteX16" fmla="*/ 3738282 w 5472953"/>
              <a:gd name="connsiteY16" fmla="*/ 121024 h 389965"/>
              <a:gd name="connsiteX17" fmla="*/ 3845859 w 5472953"/>
              <a:gd name="connsiteY17" fmla="*/ 80683 h 389965"/>
              <a:gd name="connsiteX18" fmla="*/ 3845859 w 5472953"/>
              <a:gd name="connsiteY18" fmla="*/ 80683 h 389965"/>
              <a:gd name="connsiteX19" fmla="*/ 4061012 w 5472953"/>
              <a:gd name="connsiteY19" fmla="*/ 67236 h 389965"/>
              <a:gd name="connsiteX20" fmla="*/ 4222376 w 5472953"/>
              <a:gd name="connsiteY20" fmla="*/ 94130 h 389965"/>
              <a:gd name="connsiteX21" fmla="*/ 4356847 w 5472953"/>
              <a:gd name="connsiteY21" fmla="*/ 53789 h 389965"/>
              <a:gd name="connsiteX22" fmla="*/ 4625788 w 5472953"/>
              <a:gd name="connsiteY22" fmla="*/ 121024 h 389965"/>
              <a:gd name="connsiteX23" fmla="*/ 4921623 w 5472953"/>
              <a:gd name="connsiteY23" fmla="*/ 80683 h 389965"/>
              <a:gd name="connsiteX24" fmla="*/ 5150223 w 5472953"/>
              <a:gd name="connsiteY24" fmla="*/ 174812 h 389965"/>
              <a:gd name="connsiteX25" fmla="*/ 5271247 w 5472953"/>
              <a:gd name="connsiteY25" fmla="*/ 228600 h 389965"/>
              <a:gd name="connsiteX26" fmla="*/ 5472953 w 5472953"/>
              <a:gd name="connsiteY26" fmla="*/ 161365 h 389965"/>
              <a:gd name="connsiteX27" fmla="*/ 5472953 w 5472953"/>
              <a:gd name="connsiteY27" fmla="*/ 161365 h 38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72953" h="389965">
                <a:moveTo>
                  <a:pt x="0" y="389965"/>
                </a:moveTo>
                <a:lnTo>
                  <a:pt x="242047" y="228600"/>
                </a:lnTo>
                <a:lnTo>
                  <a:pt x="578223" y="188259"/>
                </a:lnTo>
                <a:lnTo>
                  <a:pt x="578223" y="188259"/>
                </a:lnTo>
                <a:lnTo>
                  <a:pt x="833718" y="80683"/>
                </a:lnTo>
                <a:lnTo>
                  <a:pt x="1250576" y="215153"/>
                </a:lnTo>
                <a:lnTo>
                  <a:pt x="1559859" y="228600"/>
                </a:lnTo>
                <a:lnTo>
                  <a:pt x="1707776" y="228600"/>
                </a:lnTo>
                <a:lnTo>
                  <a:pt x="1748118" y="268942"/>
                </a:lnTo>
                <a:lnTo>
                  <a:pt x="1896035" y="268942"/>
                </a:lnTo>
                <a:lnTo>
                  <a:pt x="2124635" y="121024"/>
                </a:lnTo>
                <a:lnTo>
                  <a:pt x="2299447" y="67236"/>
                </a:lnTo>
                <a:lnTo>
                  <a:pt x="2622176" y="53789"/>
                </a:lnTo>
                <a:lnTo>
                  <a:pt x="3307976" y="0"/>
                </a:lnTo>
                <a:lnTo>
                  <a:pt x="3388659" y="26894"/>
                </a:lnTo>
                <a:lnTo>
                  <a:pt x="3509682" y="26894"/>
                </a:lnTo>
                <a:lnTo>
                  <a:pt x="3738282" y="121024"/>
                </a:lnTo>
                <a:lnTo>
                  <a:pt x="3845859" y="80683"/>
                </a:lnTo>
                <a:lnTo>
                  <a:pt x="3845859" y="80683"/>
                </a:lnTo>
                <a:lnTo>
                  <a:pt x="4061012" y="67236"/>
                </a:lnTo>
                <a:lnTo>
                  <a:pt x="4222376" y="94130"/>
                </a:lnTo>
                <a:lnTo>
                  <a:pt x="4356847" y="53789"/>
                </a:lnTo>
                <a:lnTo>
                  <a:pt x="4625788" y="121024"/>
                </a:lnTo>
                <a:lnTo>
                  <a:pt x="4921623" y="80683"/>
                </a:lnTo>
                <a:lnTo>
                  <a:pt x="5150223" y="174812"/>
                </a:lnTo>
                <a:lnTo>
                  <a:pt x="5271247" y="228600"/>
                </a:lnTo>
                <a:lnTo>
                  <a:pt x="5472953" y="161365"/>
                </a:lnTo>
                <a:lnTo>
                  <a:pt x="5472953" y="161365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FD9163B-1406-C986-EEA8-DFE075F38E03}"/>
              </a:ext>
            </a:extLst>
          </p:cNvPr>
          <p:cNvSpPr txBox="1"/>
          <p:nvPr/>
        </p:nvSpPr>
        <p:spPr>
          <a:xfrm>
            <a:off x="5451231" y="3013500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</p:spTree>
    <p:extLst>
      <p:ext uri="{BB962C8B-B14F-4D97-AF65-F5344CB8AC3E}">
        <p14:creationId xmlns:p14="http://schemas.microsoft.com/office/powerpoint/2010/main" val="215731720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77C384-DA8B-1F39-EF6C-75F1816CAE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D4E590E-7E09-5835-DA77-80C6711639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448800" y="6443089"/>
            <a:ext cx="2743200" cy="365125"/>
          </a:xfrm>
        </p:spPr>
        <p:txBody>
          <a:bodyPr/>
          <a:lstStyle/>
          <a:p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68B570F-8272-B4E8-BBB0-BCF0C2185CE7}"/>
              </a:ext>
            </a:extLst>
          </p:cNvPr>
          <p:cNvPicPr>
            <a:picLocks noChangeAspect="1"/>
          </p:cNvPicPr>
          <p:nvPr/>
        </p:nvPicPr>
        <p:blipFill>
          <a:blip r:embed="rId2">
            <a:alphaModFix amt="70000"/>
          </a:blip>
          <a:stretch>
            <a:fillRect/>
          </a:stretch>
        </p:blipFill>
        <p:spPr>
          <a:xfrm>
            <a:off x="1067384" y="439416"/>
            <a:ext cx="10515599" cy="5979167"/>
          </a:xfrm>
          <a:prstGeom prst="rect">
            <a:avLst/>
          </a:prstGeom>
        </p:spPr>
      </p:pic>
      <p:sp>
        <p:nvSpPr>
          <p:cNvPr id="5" name="Freeform 4">
            <a:extLst>
              <a:ext uri="{FF2B5EF4-FFF2-40B4-BE49-F238E27FC236}">
                <a16:creationId xmlns:a16="http://schemas.microsoft.com/office/drawing/2014/main" id="{65BCBECE-EBED-3B61-60E6-56F02C23A3D3}"/>
              </a:ext>
            </a:extLst>
          </p:cNvPr>
          <p:cNvSpPr/>
          <p:nvPr/>
        </p:nvSpPr>
        <p:spPr>
          <a:xfrm>
            <a:off x="3416137" y="2823882"/>
            <a:ext cx="5472953" cy="389965"/>
          </a:xfrm>
          <a:custGeom>
            <a:avLst/>
            <a:gdLst>
              <a:gd name="connsiteX0" fmla="*/ 0 w 5472953"/>
              <a:gd name="connsiteY0" fmla="*/ 389965 h 389965"/>
              <a:gd name="connsiteX1" fmla="*/ 242047 w 5472953"/>
              <a:gd name="connsiteY1" fmla="*/ 228600 h 389965"/>
              <a:gd name="connsiteX2" fmla="*/ 578223 w 5472953"/>
              <a:gd name="connsiteY2" fmla="*/ 188259 h 389965"/>
              <a:gd name="connsiteX3" fmla="*/ 578223 w 5472953"/>
              <a:gd name="connsiteY3" fmla="*/ 188259 h 389965"/>
              <a:gd name="connsiteX4" fmla="*/ 833718 w 5472953"/>
              <a:gd name="connsiteY4" fmla="*/ 80683 h 389965"/>
              <a:gd name="connsiteX5" fmla="*/ 1250576 w 5472953"/>
              <a:gd name="connsiteY5" fmla="*/ 215153 h 389965"/>
              <a:gd name="connsiteX6" fmla="*/ 1559859 w 5472953"/>
              <a:gd name="connsiteY6" fmla="*/ 228600 h 389965"/>
              <a:gd name="connsiteX7" fmla="*/ 1707776 w 5472953"/>
              <a:gd name="connsiteY7" fmla="*/ 228600 h 389965"/>
              <a:gd name="connsiteX8" fmla="*/ 1748118 w 5472953"/>
              <a:gd name="connsiteY8" fmla="*/ 268942 h 389965"/>
              <a:gd name="connsiteX9" fmla="*/ 1896035 w 5472953"/>
              <a:gd name="connsiteY9" fmla="*/ 268942 h 389965"/>
              <a:gd name="connsiteX10" fmla="*/ 2124635 w 5472953"/>
              <a:gd name="connsiteY10" fmla="*/ 121024 h 389965"/>
              <a:gd name="connsiteX11" fmla="*/ 2299447 w 5472953"/>
              <a:gd name="connsiteY11" fmla="*/ 67236 h 389965"/>
              <a:gd name="connsiteX12" fmla="*/ 2622176 w 5472953"/>
              <a:gd name="connsiteY12" fmla="*/ 53789 h 389965"/>
              <a:gd name="connsiteX13" fmla="*/ 3307976 w 5472953"/>
              <a:gd name="connsiteY13" fmla="*/ 0 h 389965"/>
              <a:gd name="connsiteX14" fmla="*/ 3388659 w 5472953"/>
              <a:gd name="connsiteY14" fmla="*/ 26894 h 389965"/>
              <a:gd name="connsiteX15" fmla="*/ 3509682 w 5472953"/>
              <a:gd name="connsiteY15" fmla="*/ 26894 h 389965"/>
              <a:gd name="connsiteX16" fmla="*/ 3738282 w 5472953"/>
              <a:gd name="connsiteY16" fmla="*/ 121024 h 389965"/>
              <a:gd name="connsiteX17" fmla="*/ 3845859 w 5472953"/>
              <a:gd name="connsiteY17" fmla="*/ 80683 h 389965"/>
              <a:gd name="connsiteX18" fmla="*/ 3845859 w 5472953"/>
              <a:gd name="connsiteY18" fmla="*/ 80683 h 389965"/>
              <a:gd name="connsiteX19" fmla="*/ 4061012 w 5472953"/>
              <a:gd name="connsiteY19" fmla="*/ 67236 h 389965"/>
              <a:gd name="connsiteX20" fmla="*/ 4222376 w 5472953"/>
              <a:gd name="connsiteY20" fmla="*/ 94130 h 389965"/>
              <a:gd name="connsiteX21" fmla="*/ 4356847 w 5472953"/>
              <a:gd name="connsiteY21" fmla="*/ 53789 h 389965"/>
              <a:gd name="connsiteX22" fmla="*/ 4625788 w 5472953"/>
              <a:gd name="connsiteY22" fmla="*/ 121024 h 389965"/>
              <a:gd name="connsiteX23" fmla="*/ 4921623 w 5472953"/>
              <a:gd name="connsiteY23" fmla="*/ 80683 h 389965"/>
              <a:gd name="connsiteX24" fmla="*/ 5150223 w 5472953"/>
              <a:gd name="connsiteY24" fmla="*/ 174812 h 389965"/>
              <a:gd name="connsiteX25" fmla="*/ 5271247 w 5472953"/>
              <a:gd name="connsiteY25" fmla="*/ 228600 h 389965"/>
              <a:gd name="connsiteX26" fmla="*/ 5472953 w 5472953"/>
              <a:gd name="connsiteY26" fmla="*/ 161365 h 389965"/>
              <a:gd name="connsiteX27" fmla="*/ 5472953 w 5472953"/>
              <a:gd name="connsiteY27" fmla="*/ 161365 h 38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72953" h="389965">
                <a:moveTo>
                  <a:pt x="0" y="389965"/>
                </a:moveTo>
                <a:lnTo>
                  <a:pt x="242047" y="228600"/>
                </a:lnTo>
                <a:lnTo>
                  <a:pt x="578223" y="188259"/>
                </a:lnTo>
                <a:lnTo>
                  <a:pt x="578223" y="188259"/>
                </a:lnTo>
                <a:lnTo>
                  <a:pt x="833718" y="80683"/>
                </a:lnTo>
                <a:lnTo>
                  <a:pt x="1250576" y="215153"/>
                </a:lnTo>
                <a:lnTo>
                  <a:pt x="1559859" y="228600"/>
                </a:lnTo>
                <a:lnTo>
                  <a:pt x="1707776" y="228600"/>
                </a:lnTo>
                <a:lnTo>
                  <a:pt x="1748118" y="268942"/>
                </a:lnTo>
                <a:lnTo>
                  <a:pt x="1896035" y="268942"/>
                </a:lnTo>
                <a:lnTo>
                  <a:pt x="2124635" y="121024"/>
                </a:lnTo>
                <a:lnTo>
                  <a:pt x="2299447" y="67236"/>
                </a:lnTo>
                <a:lnTo>
                  <a:pt x="2622176" y="53789"/>
                </a:lnTo>
                <a:lnTo>
                  <a:pt x="3307976" y="0"/>
                </a:lnTo>
                <a:lnTo>
                  <a:pt x="3388659" y="26894"/>
                </a:lnTo>
                <a:lnTo>
                  <a:pt x="3509682" y="26894"/>
                </a:lnTo>
                <a:lnTo>
                  <a:pt x="3738282" y="121024"/>
                </a:lnTo>
                <a:lnTo>
                  <a:pt x="3845859" y="80683"/>
                </a:lnTo>
                <a:lnTo>
                  <a:pt x="3845859" y="80683"/>
                </a:lnTo>
                <a:lnTo>
                  <a:pt x="4061012" y="67236"/>
                </a:lnTo>
                <a:lnTo>
                  <a:pt x="4222376" y="94130"/>
                </a:lnTo>
                <a:lnTo>
                  <a:pt x="4356847" y="53789"/>
                </a:lnTo>
                <a:lnTo>
                  <a:pt x="4625788" y="121024"/>
                </a:lnTo>
                <a:lnTo>
                  <a:pt x="4921623" y="80683"/>
                </a:lnTo>
                <a:lnTo>
                  <a:pt x="5150223" y="174812"/>
                </a:lnTo>
                <a:lnTo>
                  <a:pt x="5271247" y="228600"/>
                </a:lnTo>
                <a:lnTo>
                  <a:pt x="5472953" y="161365"/>
                </a:lnTo>
                <a:lnTo>
                  <a:pt x="5472953" y="161365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A7D9975-E3E6-9DCF-8427-2B9EDB502A1D}"/>
              </a:ext>
            </a:extLst>
          </p:cNvPr>
          <p:cNvSpPr txBox="1"/>
          <p:nvPr/>
        </p:nvSpPr>
        <p:spPr>
          <a:xfrm>
            <a:off x="5451231" y="3013500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0D27E917-29DF-7628-161C-CCD89D67E917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304E3552-0B55-F1BF-04C5-C4653D970A6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1813EB13-997A-2346-14C2-EF1BAA99EB9E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2ADD3D52-D83D-D4C1-80CA-E89EB351EF1D}"/>
              </a:ext>
            </a:extLst>
          </p:cNvPr>
          <p:cNvGrpSpPr/>
          <p:nvPr/>
        </p:nvGrpSpPr>
        <p:grpSpPr>
          <a:xfrm>
            <a:off x="3675932" y="921714"/>
            <a:ext cx="2243580" cy="2158739"/>
            <a:chOff x="1527142" y="1131216"/>
            <a:chExt cx="2243580" cy="2158739"/>
          </a:xfrm>
        </p:grpSpPr>
        <p:pic>
          <p:nvPicPr>
            <p:cNvPr id="10" name="Picture 9" descr="A close up of a map&#10;&#10;Description automatically generated">
              <a:extLst>
                <a:ext uri="{FF2B5EF4-FFF2-40B4-BE49-F238E27FC236}">
                  <a16:creationId xmlns:a16="http://schemas.microsoft.com/office/drawing/2014/main" id="{042A7F62-5C3E-417B-7177-342009FA10E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28CECDF9-E048-FD20-0203-CC7D3785755B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47670BE1-0189-BAA9-E324-85490D05D5B3}"/>
              </a:ext>
            </a:extLst>
          </p:cNvPr>
          <p:cNvSpPr txBox="1"/>
          <p:nvPr/>
        </p:nvSpPr>
        <p:spPr>
          <a:xfrm>
            <a:off x="3741492" y="389745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6B2D1474-04BE-C338-FBE1-D96897265ABB}"/>
              </a:ext>
            </a:extLst>
          </p:cNvPr>
          <p:cNvSpPr txBox="1"/>
          <p:nvPr/>
        </p:nvSpPr>
        <p:spPr>
          <a:xfrm>
            <a:off x="8995527" y="5456297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</p:spTree>
    <p:extLst>
      <p:ext uri="{BB962C8B-B14F-4D97-AF65-F5344CB8AC3E}">
        <p14:creationId xmlns:p14="http://schemas.microsoft.com/office/powerpoint/2010/main" val="278800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b="1" i="1" u="sng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arrive at router </a:t>
            </a:r>
            <a:r>
              <a:rPr lang="en-US" altLang="en-US" sz="2600" b="1" u="sng" dirty="0">
                <a:ea typeface="ＭＳ Ｐゴシック" panose="020B0600070205080204" pitchFamily="34" charset="-128"/>
              </a:rPr>
              <a:t>before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</a:t>
                </a:r>
                <a:r>
                  <a:rPr lang="en-US" altLang="en-US" sz="2800" dirty="0">
                    <a:solidFill>
                      <a:prstClr val="black"/>
                    </a:solidFill>
                    <a:latin typeface="Calibri" panose="020F0502020204030204"/>
                  </a:rPr>
                  <a:t>A math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40446" y="1698661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solidFill>
            <a:srgbClr val="9CDFF9"/>
          </a:solidFill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244696" y="4803557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500"/>
                            </p:stCondLst>
                            <p:childTnLst>
                              <p:par>
                                <p:cTn id="3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56354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0664146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In-Class calculation: 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1008791" y="3041076"/>
            <a:ext cx="11258679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9305756" y="-466941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7857" y="2063086"/>
            <a:ext cx="253577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(aka, 10-bit packet)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>
                <a:solidFill>
                  <a:prstClr val="black"/>
                </a:solidFill>
                <a:latin typeface="Calibri" panose="020F0502020204030204"/>
              </a:rPr>
              <a:t>L = 10 bit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0621" y="1478976"/>
            <a:ext cx="153034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>
                <a:solidFill>
                  <a:prstClr val="black"/>
                </a:solidFill>
                <a:latin typeface="Calibri" panose="020F0502020204030204"/>
              </a:rPr>
              <a:t>D (distance)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4744" y="165455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1730E54-34D0-8F79-954E-87A30DCD9A55}"/>
              </a:ext>
            </a:extLst>
          </p:cNvPr>
          <p:cNvSpPr txBox="1"/>
          <p:nvPr/>
        </p:nvSpPr>
        <p:spPr>
          <a:xfrm>
            <a:off x="7946856" y="1079587"/>
            <a:ext cx="4077782" cy="2343206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Scenario 1: </a:t>
            </a:r>
          </a:p>
          <a:p>
            <a:pPr marL="2857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10 sec to serve one car (bit</a:t>
            </a:r>
            <a:r>
              <a:rPr kumimoji="0" lang="en-US" altLang="en-US" sz="24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 time)</a:t>
            </a:r>
          </a:p>
          <a:p>
            <a:pPr marL="2857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 = 100km ,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</a:t>
            </a:r>
            <a:r>
              <a:rPr kumimoji="0" lang="en-US" altLang="ja-JP" sz="24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226CD09B-B5AC-BC48-0E1D-4A7E441B70A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9383636"/>
              </p:ext>
            </p:extLst>
          </p:nvPr>
        </p:nvGraphicFramePr>
        <p:xfrm>
          <a:off x="754430" y="4105697"/>
          <a:ext cx="10683140" cy="1981200"/>
        </p:xfrm>
        <a:graphic>
          <a:graphicData uri="http://schemas.openxmlformats.org/drawingml/2006/table">
            <a:tbl>
              <a:tblPr firstRow="1" bandRow="1">
                <a:tableStyleId>{E8034E78-7F5D-4C2E-B375-FC64B27BC917}</a:tableStyleId>
              </a:tblPr>
              <a:tblGrid>
                <a:gridCol w="2534855">
                  <a:extLst>
                    <a:ext uri="{9D8B030D-6E8A-4147-A177-3AD203B41FA5}">
                      <a16:colId xmlns:a16="http://schemas.microsoft.com/office/drawing/2014/main" val="2225734261"/>
                    </a:ext>
                  </a:extLst>
                </a:gridCol>
                <a:gridCol w="3298784">
                  <a:extLst>
                    <a:ext uri="{9D8B030D-6E8A-4147-A177-3AD203B41FA5}">
                      <a16:colId xmlns:a16="http://schemas.microsoft.com/office/drawing/2014/main" val="296236465"/>
                    </a:ext>
                  </a:extLst>
                </a:gridCol>
                <a:gridCol w="3211805">
                  <a:extLst>
                    <a:ext uri="{9D8B030D-6E8A-4147-A177-3AD203B41FA5}">
                      <a16:colId xmlns:a16="http://schemas.microsoft.com/office/drawing/2014/main" val="4027512316"/>
                    </a:ext>
                  </a:extLst>
                </a:gridCol>
                <a:gridCol w="1637696">
                  <a:extLst>
                    <a:ext uri="{9D8B030D-6E8A-4147-A177-3AD203B41FA5}">
                      <a16:colId xmlns:a16="http://schemas.microsoft.com/office/drawing/2014/main" val="20635749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r>
                        <a:rPr lang="en-US" sz="2800" dirty="0">
                          <a:solidFill>
                            <a:schemeClr val="tx1"/>
                          </a:solidFill>
                        </a:rPr>
                        <a:t>Settings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transmission delay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2800" b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d</a:t>
                      </a:r>
                      <a:r>
                        <a:rPr kumimoji="0" lang="en-US" sz="2800" b="0" u="none" strike="noStrike" kern="1200" cap="none" spc="0" normalizeH="0" baseline="-2500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trans</a:t>
                      </a:r>
                      <a:r>
                        <a:rPr kumimoji="0" lang="en-US" sz="28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 = L/R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342900" marR="0" lvl="0" indent="-34290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000099"/>
                        </a:buClr>
                        <a:buSzPct val="65000"/>
                        <a:buFont typeface="Wingdings" charset="0"/>
                        <a:buNone/>
                        <a:tabLst/>
                        <a:defRPr/>
                      </a:pPr>
                      <a:r>
                        <a:rPr kumimoji="0" lang="en-US" sz="28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propagation delay</a:t>
                      </a:r>
                    </a:p>
                    <a:p>
                      <a:pPr marL="342900" marR="0" lvl="0" indent="-342900" algn="l" defTabSz="914400" rtl="0" eaLnBrk="1" fontAlgn="auto" latinLnBrk="0" hangingPunct="1">
                        <a:lnSpc>
                          <a:spcPct val="85000"/>
                        </a:lnSpc>
                        <a:spcBef>
                          <a:spcPct val="20000"/>
                        </a:spcBef>
                        <a:spcAft>
                          <a:spcPts val="0"/>
                        </a:spcAft>
                        <a:buClr>
                          <a:srgbClr val="000099"/>
                        </a:buClr>
                        <a:buSzPct val="65000"/>
                        <a:buFont typeface="Wingdings" charset="0"/>
                        <a:buNone/>
                        <a:tabLst/>
                        <a:defRPr/>
                      </a:pPr>
                      <a:r>
                        <a:rPr kumimoji="0" lang="en-US" sz="2800" b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d</a:t>
                      </a:r>
                      <a:r>
                        <a:rPr kumimoji="0" lang="en-US" sz="2800" b="0" u="none" strike="noStrike" kern="1200" cap="none" spc="0" normalizeH="0" baseline="-2500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prop</a:t>
                      </a:r>
                      <a:r>
                        <a:rPr kumimoji="0" lang="en-US" sz="2800" b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 = D/s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kumimoji="0" lang="en-US" sz="2800" b="0" u="none" strike="noStrike" kern="1200" cap="none" spc="0" normalizeH="0" baseline="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d</a:t>
                      </a:r>
                      <a:r>
                        <a:rPr kumimoji="0" lang="en-US" sz="2800" b="0" u="none" strike="noStrike" kern="1200" cap="none" spc="0" normalizeH="0" baseline="-25000" noProof="0" dirty="0" err="1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</a:rPr>
                        <a:t>total</a:t>
                      </a:r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2571374"/>
                  </a:ext>
                </a:extLst>
              </a:tr>
              <a:tr h="0">
                <a:tc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9832536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sz="2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sz="2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9007294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C397DE4A-6F51-B8E8-0252-FBBF6B5A9B8C}"/>
              </a:ext>
            </a:extLst>
          </p:cNvPr>
          <p:cNvSpPr txBox="1"/>
          <p:nvPr/>
        </p:nvSpPr>
        <p:spPr>
          <a:xfrm>
            <a:off x="1089385" y="5080531"/>
            <a:ext cx="1626057" cy="424732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Scenario 1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10A3C88-AF96-D581-461D-9DBBCD6D2A7F}"/>
              </a:ext>
            </a:extLst>
          </p:cNvPr>
          <p:cNvSpPr txBox="1"/>
          <p:nvPr/>
        </p:nvSpPr>
        <p:spPr>
          <a:xfrm>
            <a:off x="3296100" y="5080531"/>
            <a:ext cx="3336929" cy="424732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L/R = 10 /0.1bps = 100 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5FFE21E-A2F5-4B37-FC14-C8F31BA2A7C1}"/>
              </a:ext>
            </a:extLst>
          </p:cNvPr>
          <p:cNvSpPr txBox="1"/>
          <p:nvPr/>
        </p:nvSpPr>
        <p:spPr>
          <a:xfrm>
            <a:off x="6842561" y="5088569"/>
            <a:ext cx="2786742" cy="424732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D/s = 100/100 = 1hr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5A3FEA9-4BFE-6D1E-154E-7D591BCDCE7B}"/>
              </a:ext>
            </a:extLst>
          </p:cNvPr>
          <p:cNvSpPr txBox="1"/>
          <p:nvPr/>
        </p:nvSpPr>
        <p:spPr>
          <a:xfrm>
            <a:off x="9883664" y="5096297"/>
            <a:ext cx="1480143" cy="424732"/>
          </a:xfrm>
          <a:prstGeom prst="rect">
            <a:avLst/>
          </a:prstGeom>
          <a:solidFill>
            <a:srgbClr val="FFFF0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1hr + 100s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6062679-FFD7-6068-D7EB-79A9C67A5FD3}"/>
              </a:ext>
            </a:extLst>
          </p:cNvPr>
          <p:cNvSpPr txBox="1"/>
          <p:nvPr/>
        </p:nvSpPr>
        <p:spPr>
          <a:xfrm>
            <a:off x="7946856" y="1322583"/>
            <a:ext cx="4077782" cy="2343206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Scenario 2: </a:t>
            </a:r>
          </a:p>
          <a:p>
            <a:pPr marL="2857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sec to serve one car (bit transmission time)</a:t>
            </a:r>
          </a:p>
          <a:p>
            <a:pPr marL="285750" lvl="0" indent="-285750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Arial" panose="020B0604020202020204" pitchFamily="34" charset="0"/>
              <a:buChar char="•"/>
              <a:defRPr/>
            </a:pPr>
            <a:r>
              <a:rPr lang="en-US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D = </a:t>
            </a:r>
            <a:r>
              <a:rPr lang="en-US" altLang="en-US" sz="2400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100m</a:t>
            </a:r>
            <a:r>
              <a:rPr lang="en-US" altLang="en-US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 , “</a:t>
            </a:r>
            <a:r>
              <a:rPr lang="en-US" altLang="ja-JP" sz="2400" dirty="0">
                <a:solidFill>
                  <a:prstClr val="black"/>
                </a:solidFill>
                <a:ea typeface="ＭＳ Ｐゴシック" panose="020B0600070205080204" pitchFamily="34" charset="-128"/>
              </a:rPr>
              <a:t>propagate” at  </a:t>
            </a:r>
            <a:r>
              <a:rPr lang="en-US" altLang="ja-JP" sz="2400" dirty="0">
                <a:ea typeface="ＭＳ Ｐゴシック" panose="020B0600070205080204" pitchFamily="34" charset="-128"/>
              </a:rPr>
              <a:t>100 km/</a:t>
            </a:r>
            <a:r>
              <a:rPr lang="en-US" altLang="ja-JP" sz="2400" dirty="0" err="1">
                <a:ea typeface="ＭＳ Ｐゴシック" panose="020B0600070205080204" pitchFamily="34" charset="-128"/>
              </a:rPr>
              <a:t>hr</a:t>
            </a:r>
            <a:endParaRPr lang="en-US" altLang="en-US" sz="2400" dirty="0">
              <a:ea typeface="ＭＳ Ｐゴシック" panose="020B0600070205080204" pitchFamily="34" charset="-12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26D29011-E191-F346-567C-8C860DDC9B29}"/>
              </a:ext>
            </a:extLst>
          </p:cNvPr>
          <p:cNvSpPr txBox="1"/>
          <p:nvPr/>
        </p:nvSpPr>
        <p:spPr>
          <a:xfrm>
            <a:off x="1089385" y="5648227"/>
            <a:ext cx="1626057" cy="424732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Scenario 2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0DAC5D0-BD2F-9AE1-A265-FD79DB76BC2D}"/>
              </a:ext>
            </a:extLst>
          </p:cNvPr>
          <p:cNvSpPr txBox="1"/>
          <p:nvPr/>
        </p:nvSpPr>
        <p:spPr>
          <a:xfrm>
            <a:off x="3296100" y="5648227"/>
            <a:ext cx="3336929" cy="424732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L/R = 10 /</a:t>
            </a:r>
            <a:r>
              <a:rPr lang="en-US" altLang="en-US" sz="24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1bps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 = 10 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31455278-050E-6C54-6098-93D6A818A90F}"/>
              </a:ext>
            </a:extLst>
          </p:cNvPr>
          <p:cNvSpPr txBox="1"/>
          <p:nvPr/>
        </p:nvSpPr>
        <p:spPr>
          <a:xfrm>
            <a:off x="6823927" y="5628215"/>
            <a:ext cx="2929674" cy="424732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D/s= </a:t>
            </a:r>
            <a:r>
              <a:rPr lang="en-US" altLang="en-US" sz="24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100m</a:t>
            </a:r>
            <a:r>
              <a:rPr lang="en-US" altLang="en-US" sz="2400" dirty="0">
                <a:solidFill>
                  <a:prstClr val="black"/>
                </a:solidFill>
                <a:latin typeface="Calibri" panose="020F0502020204030204"/>
                <a:ea typeface="ＭＳ Ｐゴシック" panose="020B0600070205080204" pitchFamily="34" charset="-128"/>
              </a:rPr>
              <a:t>/100 </a:t>
            </a:r>
            <a:r>
              <a:rPr lang="en-US" altLang="en-US" sz="24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= 3.6s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04D5ED21-BDA8-653B-4D2B-4CF156631672}"/>
              </a:ext>
            </a:extLst>
          </p:cNvPr>
          <p:cNvSpPr txBox="1"/>
          <p:nvPr/>
        </p:nvSpPr>
        <p:spPr>
          <a:xfrm>
            <a:off x="9944499" y="5628215"/>
            <a:ext cx="1480143" cy="424732"/>
          </a:xfrm>
          <a:prstGeom prst="rect">
            <a:avLst/>
          </a:prstGeom>
          <a:solidFill>
            <a:srgbClr val="92D050"/>
          </a:solidFill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lang="en-US" altLang="en-US" sz="2400" dirty="0">
                <a:solidFill>
                  <a:srgbClr val="FF0000"/>
                </a:solidFill>
                <a:latin typeface="Calibri" panose="020F0502020204030204"/>
                <a:ea typeface="ＭＳ Ｐゴシック" panose="020B0600070205080204" pitchFamily="34" charset="-128"/>
              </a:rPr>
              <a:t>13.6s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9F1B0C0D-DAA8-16BD-EB77-B82B04619438}"/>
              </a:ext>
            </a:extLst>
          </p:cNvPr>
          <p:cNvSpPr txBox="1"/>
          <p:nvPr/>
        </p:nvSpPr>
        <p:spPr>
          <a:xfrm>
            <a:off x="754430" y="6190368"/>
            <a:ext cx="10915056" cy="4801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R="0" lvl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served at first booth? No!</a:t>
            </a:r>
          </a:p>
        </p:txBody>
      </p:sp>
    </p:spTree>
    <p:extLst>
      <p:ext uri="{BB962C8B-B14F-4D97-AF65-F5344CB8AC3E}">
        <p14:creationId xmlns:p14="http://schemas.microsoft.com/office/powerpoint/2010/main" val="2143867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8" grpId="0" animBg="1"/>
      <p:bldP spid="9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9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In-Class calculation: More Booths …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1008791" y="3041076"/>
            <a:ext cx="11258679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passes </a:t>
            </a:r>
            <a:r>
              <a:rPr lang="en-US" altLang="en-US" dirty="0">
                <a:solidFill>
                  <a:srgbClr val="CC0000"/>
                </a:solidFill>
                <a:latin typeface="Calibri" panose="020F0502020204030204"/>
                <a:ea typeface="ＭＳ Ｐゴシック" panose="020B0600070205080204" pitchFamily="34" charset="-128"/>
              </a:rPr>
              <a:t>the last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9305756" y="-466941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7857" y="2063086"/>
            <a:ext cx="253577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(aka, 10-bit packet)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>
                <a:solidFill>
                  <a:prstClr val="black"/>
                </a:solidFill>
                <a:latin typeface="Calibri" panose="020F0502020204030204"/>
              </a:rPr>
              <a:t>L = 10 bit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0621" y="1478976"/>
            <a:ext cx="153034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>
                <a:solidFill>
                  <a:prstClr val="black"/>
                </a:solidFill>
                <a:latin typeface="Calibri" panose="020F0502020204030204"/>
              </a:rPr>
              <a:t>D1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4744" y="165455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  <p:sp>
        <p:nvSpPr>
          <p:cNvPr id="6" name="Text Box 54">
            <a:extLst>
              <a:ext uri="{FF2B5EF4-FFF2-40B4-BE49-F238E27FC236}">
                <a16:creationId xmlns:a16="http://schemas.microsoft.com/office/drawing/2014/main" id="{986F8532-0A15-F284-AA60-2EC9A79DB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5786" y="1506846"/>
            <a:ext cx="1540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" name="Line 53">
            <a:extLst>
              <a:ext uri="{FF2B5EF4-FFF2-40B4-BE49-F238E27FC236}">
                <a16:creationId xmlns:a16="http://schemas.microsoft.com/office/drawing/2014/main" id="{1B7945C3-E833-0947-593B-5C260E338281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434386" y="1718718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Line 68">
            <a:extLst>
              <a:ext uri="{FF2B5EF4-FFF2-40B4-BE49-F238E27FC236}">
                <a16:creationId xmlns:a16="http://schemas.microsoft.com/office/drawing/2014/main" id="{B08A6E73-A753-8A57-EA26-AE07BD6E3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8963" y="1706018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43">
            <a:extLst>
              <a:ext uri="{FF2B5EF4-FFF2-40B4-BE49-F238E27FC236}">
                <a16:creationId xmlns:a16="http://schemas.microsoft.com/office/drawing/2014/main" id="{B6D68B6E-E420-D061-E6F2-2C87AAB1E30A}"/>
              </a:ext>
            </a:extLst>
          </p:cNvPr>
          <p:cNvGrpSpPr>
            <a:grpSpLocks/>
          </p:cNvGrpSpPr>
          <p:nvPr/>
        </p:nvGrpSpPr>
        <p:grpSpPr bwMode="auto">
          <a:xfrm>
            <a:off x="9753601" y="1398043"/>
            <a:ext cx="2127250" cy="1031875"/>
            <a:chOff x="1190" y="938"/>
            <a:chExt cx="1340" cy="650"/>
          </a:xfrm>
        </p:grpSpPr>
        <p:sp>
          <p:nvSpPr>
            <p:cNvPr id="21" name="Rectangle 44">
              <a:extLst>
                <a:ext uri="{FF2B5EF4-FFF2-40B4-BE49-F238E27FC236}">
                  <a16:creationId xmlns:a16="http://schemas.microsoft.com/office/drawing/2014/main" id="{8CF24AB7-7DFE-60B0-A2DB-5A7CC4602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2" name="Text Box 45">
              <a:extLst>
                <a:ext uri="{FF2B5EF4-FFF2-40B4-BE49-F238E27FC236}">
                  <a16:creationId xmlns:a16="http://schemas.microsoft.com/office/drawing/2014/main" id="{30A45CF5-8572-5718-C1BD-44018DF34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23" name="Group 65">
            <a:extLst>
              <a:ext uri="{FF2B5EF4-FFF2-40B4-BE49-F238E27FC236}">
                <a16:creationId xmlns:a16="http://schemas.microsoft.com/office/drawing/2014/main" id="{C22D4FFA-013D-4BDF-E7CB-C333EE7BD60F}"/>
              </a:ext>
            </a:extLst>
          </p:cNvPr>
          <p:cNvGrpSpPr>
            <a:grpSpLocks/>
          </p:cNvGrpSpPr>
          <p:nvPr/>
        </p:nvGrpSpPr>
        <p:grpSpPr bwMode="auto">
          <a:xfrm>
            <a:off x="10210801" y="1337718"/>
            <a:ext cx="458788" cy="777875"/>
            <a:chOff x="2365" y="1352"/>
            <a:chExt cx="1022" cy="1616"/>
          </a:xfrm>
        </p:grpSpPr>
        <p:pic>
          <p:nvPicPr>
            <p:cNvPr id="24" name="Picture 66">
              <a:extLst>
                <a:ext uri="{FF2B5EF4-FFF2-40B4-BE49-F238E27FC236}">
                  <a16:creationId xmlns:a16="http://schemas.microsoft.com/office/drawing/2014/main" id="{9FC1C21F-60AE-BEA7-9869-6744A42481C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" name="Rectangle 67">
              <a:extLst>
                <a:ext uri="{FF2B5EF4-FFF2-40B4-BE49-F238E27FC236}">
                  <a16:creationId xmlns:a16="http://schemas.microsoft.com/office/drawing/2014/main" id="{CE841575-52B3-1A8D-EF39-B130613F9A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26" name="Line 68">
            <a:extLst>
              <a:ext uri="{FF2B5EF4-FFF2-40B4-BE49-F238E27FC236}">
                <a16:creationId xmlns:a16="http://schemas.microsoft.com/office/drawing/2014/main" id="{5539A4DB-908A-6340-FA4C-BCB3E70B2EC3}"/>
              </a:ext>
            </a:extLst>
          </p:cNvPr>
          <p:cNvSpPr>
            <a:spLocks noChangeShapeType="1"/>
          </p:cNvSpPr>
          <p:nvPr/>
        </p:nvSpPr>
        <p:spPr bwMode="auto">
          <a:xfrm>
            <a:off x="9478963" y="1706018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Text Box 54">
            <a:extLst>
              <a:ext uri="{FF2B5EF4-FFF2-40B4-BE49-F238E27FC236}">
                <a16:creationId xmlns:a16="http://schemas.microsoft.com/office/drawing/2014/main" id="{68985311-CB37-579D-F872-688BE79A5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92556" y="2312576"/>
            <a:ext cx="261124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>
                <a:solidFill>
                  <a:srgbClr val="C00000"/>
                </a:solidFill>
                <a:latin typeface="Calibri" panose="020F0502020204030204"/>
              </a:rPr>
              <a:t>Rx (transmission rate)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000" dirty="0" err="1">
                <a:solidFill>
                  <a:srgbClr val="C00000"/>
                </a:solidFill>
                <a:latin typeface="Calibri" panose="020F0502020204030204"/>
              </a:rPr>
              <a:t>Sx</a:t>
            </a:r>
            <a:r>
              <a:rPr lang="en-US" altLang="en-US" sz="2000" dirty="0">
                <a:solidFill>
                  <a:srgbClr val="C00000"/>
                </a:solidFill>
                <a:latin typeface="Calibri" panose="020F0502020204030204"/>
              </a:rPr>
              <a:t> (prop speed)  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</a:endParaRPr>
          </a:p>
        </p:txBody>
      </p:sp>
      <p:sp>
        <p:nvSpPr>
          <p:cNvPr id="28" name="Text Box 54">
            <a:extLst>
              <a:ext uri="{FF2B5EF4-FFF2-40B4-BE49-F238E27FC236}">
                <a16:creationId xmlns:a16="http://schemas.microsoft.com/office/drawing/2014/main" id="{11735A57-16F3-CF58-D442-7C4B1A923C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1396" y="1512657"/>
            <a:ext cx="1540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Dx</a:t>
            </a:r>
          </a:p>
        </p:txBody>
      </p:sp>
      <p:grpSp>
        <p:nvGrpSpPr>
          <p:cNvPr id="29" name="Group 43">
            <a:extLst>
              <a:ext uri="{FF2B5EF4-FFF2-40B4-BE49-F238E27FC236}">
                <a16:creationId xmlns:a16="http://schemas.microsoft.com/office/drawing/2014/main" id="{FB4D1007-8D21-D5B6-E6F5-5F6F2F551DDC}"/>
              </a:ext>
            </a:extLst>
          </p:cNvPr>
          <p:cNvGrpSpPr>
            <a:grpSpLocks/>
          </p:cNvGrpSpPr>
          <p:nvPr/>
        </p:nvGrpSpPr>
        <p:grpSpPr bwMode="auto">
          <a:xfrm>
            <a:off x="7500557" y="1362653"/>
            <a:ext cx="2127250" cy="1031875"/>
            <a:chOff x="1190" y="938"/>
            <a:chExt cx="1340" cy="650"/>
          </a:xfrm>
        </p:grpSpPr>
        <p:sp>
          <p:nvSpPr>
            <p:cNvPr id="30" name="Rectangle 44">
              <a:extLst>
                <a:ext uri="{FF2B5EF4-FFF2-40B4-BE49-F238E27FC236}">
                  <a16:creationId xmlns:a16="http://schemas.microsoft.com/office/drawing/2014/main" id="{BBD0D7EF-4560-462E-CFEA-B1EA4CF5B2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" name="Text Box 45">
              <a:extLst>
                <a:ext uri="{FF2B5EF4-FFF2-40B4-BE49-F238E27FC236}">
                  <a16:creationId xmlns:a16="http://schemas.microsoft.com/office/drawing/2014/main" id="{0189CF0E-F9D2-35BB-E4F5-BC1B3AE119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9" name="Group 65">
            <a:extLst>
              <a:ext uri="{FF2B5EF4-FFF2-40B4-BE49-F238E27FC236}">
                <a16:creationId xmlns:a16="http://schemas.microsoft.com/office/drawing/2014/main" id="{8E6A93A1-B812-F6F6-E171-20E38F82EE97}"/>
              </a:ext>
            </a:extLst>
          </p:cNvPr>
          <p:cNvGrpSpPr>
            <a:grpSpLocks/>
          </p:cNvGrpSpPr>
          <p:nvPr/>
        </p:nvGrpSpPr>
        <p:grpSpPr bwMode="auto">
          <a:xfrm>
            <a:off x="7957757" y="1302328"/>
            <a:ext cx="458788" cy="777875"/>
            <a:chOff x="2365" y="1352"/>
            <a:chExt cx="1022" cy="1616"/>
          </a:xfrm>
        </p:grpSpPr>
        <p:pic>
          <p:nvPicPr>
            <p:cNvPr id="54" name="Picture 66">
              <a:extLst>
                <a:ext uri="{FF2B5EF4-FFF2-40B4-BE49-F238E27FC236}">
                  <a16:creationId xmlns:a16="http://schemas.microsoft.com/office/drawing/2014/main" id="{26733C9B-3D91-BDFC-FD10-72D6F35489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" name="Rectangle 67">
              <a:extLst>
                <a:ext uri="{FF2B5EF4-FFF2-40B4-BE49-F238E27FC236}">
                  <a16:creationId xmlns:a16="http://schemas.microsoft.com/office/drawing/2014/main" id="{354E1407-C9A6-A023-AA63-641C3D0B7D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56" name="Text Box 54">
            <a:extLst>
              <a:ext uri="{FF2B5EF4-FFF2-40B4-BE49-F238E27FC236}">
                <a16:creationId xmlns:a16="http://schemas.microsoft.com/office/drawing/2014/main" id="{AE2B8F20-2E3C-85AB-214E-1DF4406372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03027" y="1470134"/>
            <a:ext cx="15402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grpSp>
        <p:nvGrpSpPr>
          <p:cNvPr id="57" name="Group 65">
            <a:extLst>
              <a:ext uri="{FF2B5EF4-FFF2-40B4-BE49-F238E27FC236}">
                <a16:creationId xmlns:a16="http://schemas.microsoft.com/office/drawing/2014/main" id="{E9065539-EF3C-5E09-C390-634FC09615CD}"/>
              </a:ext>
            </a:extLst>
          </p:cNvPr>
          <p:cNvGrpSpPr>
            <a:grpSpLocks/>
          </p:cNvGrpSpPr>
          <p:nvPr/>
        </p:nvGrpSpPr>
        <p:grpSpPr bwMode="auto">
          <a:xfrm>
            <a:off x="11394998" y="1265616"/>
            <a:ext cx="458788" cy="777875"/>
            <a:chOff x="2365" y="1352"/>
            <a:chExt cx="1022" cy="1616"/>
          </a:xfrm>
        </p:grpSpPr>
        <p:pic>
          <p:nvPicPr>
            <p:cNvPr id="58" name="Picture 66">
              <a:extLst>
                <a:ext uri="{FF2B5EF4-FFF2-40B4-BE49-F238E27FC236}">
                  <a16:creationId xmlns:a16="http://schemas.microsoft.com/office/drawing/2014/main" id="{25FA2330-C5E4-FFBF-588D-971B0FB6A7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" name="Rectangle 67">
              <a:extLst>
                <a:ext uri="{FF2B5EF4-FFF2-40B4-BE49-F238E27FC236}">
                  <a16:creationId xmlns:a16="http://schemas.microsoft.com/office/drawing/2014/main" id="{75C0C5E8-0612-1417-BB8A-1B3CDE364E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1D7A486C-0DAD-BAF7-E5F2-63E785F04D04}"/>
              </a:ext>
            </a:extLst>
          </p:cNvPr>
          <p:cNvSpPr txBox="1"/>
          <p:nvPr/>
        </p:nvSpPr>
        <p:spPr>
          <a:xfrm>
            <a:off x="3255510" y="4593961"/>
            <a:ext cx="709022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kumimoji="0" lang="en-US" sz="2800" b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d</a:t>
            </a:r>
            <a:r>
              <a:rPr kumimoji="0" lang="en-US" sz="2800" b="0" u="none" strike="noStrike" kern="1200" cap="none" spc="0" normalizeH="0" baseline="-2500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total</a:t>
            </a:r>
            <a:r>
              <a:rPr kumimoji="0" lang="en-US" sz="2800" b="0" u="none" strike="noStrike" kern="1200" cap="none" spc="0" normalizeH="0" baseline="-2500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 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= ∑ d</a:t>
            </a:r>
            <a:r>
              <a:rPr lang="en-US" sz="2800" baseline="-25000" dirty="0"/>
              <a:t>hop 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≈ ∑ (L/Rx + Dx/</a:t>
            </a:r>
            <a:r>
              <a:rPr kumimoji="0" lang="en-US" sz="2800" b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Sx</a:t>
            </a:r>
            <a:r>
              <a:rPr kumimoji="0" lang="en-US" sz="2800" b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</a:rPr>
              <a:t>)</a:t>
            </a:r>
            <a:r>
              <a:rPr lang="en-US" sz="2800" baseline="-25000" dirty="0"/>
              <a:t> </a:t>
            </a:r>
            <a:endParaRPr lang="en-US" sz="2800" dirty="0">
              <a:solidFill>
                <a:schemeClr val="tx1"/>
              </a:solidFill>
            </a:endParaRPr>
          </a:p>
        </p:txBody>
      </p:sp>
      <p:sp>
        <p:nvSpPr>
          <p:cNvPr id="65" name="Text Box 54">
            <a:extLst>
              <a:ext uri="{FF2B5EF4-FFF2-40B4-BE49-F238E27FC236}">
                <a16:creationId xmlns:a16="http://schemas.microsoft.com/office/drawing/2014/main" id="{03794C85-42FF-5C2E-5935-D2E0D800C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18448" y="5155562"/>
            <a:ext cx="597259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</a:rPr>
              <a:t>(only</a:t>
            </a:r>
            <a:r>
              <a:rPr kumimoji="0" lang="en-US" altLang="en-US" sz="2000" b="0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</a:rPr>
              <a:t> transmission and prop delay considered)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3519680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3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4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18" grpId="0" animBg="1"/>
      <p:bldP spid="26" grpId="0" animBg="1"/>
      <p:bldP spid="27" grpId="0"/>
      <p:bldP spid="28" grpId="0"/>
      <p:bldP spid="56" grpId="0"/>
      <p:bldP spid="64" grpId="0"/>
      <p:bldP spid="6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TCP, IP, WiFi, 4G,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7123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Teams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7952991" y="2277675"/>
            <a:ext cx="3859892" cy="1075577"/>
            <a:chOff x="7952991" y="2277675"/>
            <a:chExt cx="3859892" cy="1075577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  <a:stCxn id="359" idx="2"/>
            </p:cNvCxnSpPr>
            <p:nvPr/>
          </p:nvCxnSpPr>
          <p:spPr>
            <a:xfrm>
              <a:off x="7952991" y="2277675"/>
              <a:ext cx="2964776" cy="107557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3534535-12DC-4A88-33F8-30F50C4F43A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dirty="0">
                <a:solidFill>
                  <a:srgbClr val="CC0000"/>
                </a:solidFill>
              </a:rPr>
              <a:t>traceroute</a:t>
            </a:r>
            <a:r>
              <a:rPr lang="en-US" altLang="en-US" dirty="0"/>
              <a:t> </a:t>
            </a:r>
            <a:r>
              <a:rPr lang="en-US" altLang="en-US" dirty="0" err="1"/>
              <a:t>www.google.com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14028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ja-JP" altLang="en-US" b="0">
                <a:latin typeface="Gill Sans MT" charset="0"/>
                <a:ea typeface="ＭＳ Ｐゴシック" charset="-128"/>
              </a:rPr>
              <a:t>“</a:t>
            </a:r>
            <a:r>
              <a:rPr lang="en-US" altLang="ja-JP" b="0" dirty="0">
                <a:latin typeface="Gill Sans MT" charset="0"/>
                <a:ea typeface="ＭＳ Ｐゴシック" charset="-128"/>
              </a:rPr>
              <a:t>Real</a:t>
            </a:r>
            <a:r>
              <a:rPr lang="ja-JP" altLang="en-US" b="0">
                <a:latin typeface="Gill Sans MT" charset="0"/>
                <a:ea typeface="ＭＳ Ｐゴシック" charset="-128"/>
              </a:rPr>
              <a:t>”</a:t>
            </a:r>
            <a:r>
              <a:rPr lang="en-US" altLang="ja-JP" b="0" dirty="0">
                <a:latin typeface="Gill Sans MT" charset="0"/>
                <a:ea typeface="ＭＳ Ｐゴシック" charset="-128"/>
              </a:rPr>
              <a:t> Internet delays, routes</a:t>
            </a:r>
            <a:endParaRPr lang="en-US" altLang="en-US" b="0" dirty="0">
              <a:latin typeface="Gill Sans MT" charset="0"/>
              <a:ea typeface="ＭＳ Ｐゴシック" charset="-128"/>
            </a:endParaRPr>
          </a:p>
        </p:txBody>
      </p:sp>
      <p:sp>
        <p:nvSpPr>
          <p:cNvPr id="140292" name="Text Box 7"/>
          <p:cNvSpPr txBox="1">
            <a:spLocks noChangeArrowheads="1"/>
          </p:cNvSpPr>
          <p:nvPr/>
        </p:nvSpPr>
        <p:spPr bwMode="auto">
          <a:xfrm>
            <a:off x="6191303" y="1274043"/>
            <a:ext cx="579808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dirty="0">
                <a:solidFill>
                  <a:srgbClr val="CC0000"/>
                </a:solidFill>
              </a:rPr>
              <a:t>3 delay measurements from PAL3.0</a:t>
            </a:r>
          </a:p>
        </p:txBody>
      </p:sp>
      <p:sp>
        <p:nvSpPr>
          <p:cNvPr id="140293" name="Line 8"/>
          <p:cNvSpPr>
            <a:spLocks noChangeShapeType="1"/>
          </p:cNvSpPr>
          <p:nvPr/>
        </p:nvSpPr>
        <p:spPr bwMode="auto">
          <a:xfrm flipV="1">
            <a:off x="7381657" y="1735707"/>
            <a:ext cx="346294" cy="73914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4" name="Line 9"/>
          <p:cNvSpPr>
            <a:spLocks noChangeShapeType="1"/>
          </p:cNvSpPr>
          <p:nvPr/>
        </p:nvSpPr>
        <p:spPr bwMode="auto">
          <a:xfrm flipH="1" flipV="1">
            <a:off x="8368496" y="1724027"/>
            <a:ext cx="35407" cy="667829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295" name="Line 10"/>
          <p:cNvSpPr>
            <a:spLocks noChangeShapeType="1"/>
          </p:cNvSpPr>
          <p:nvPr/>
        </p:nvSpPr>
        <p:spPr bwMode="auto">
          <a:xfrm flipH="1" flipV="1">
            <a:off x="9150664" y="1724027"/>
            <a:ext cx="415185" cy="63625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0301" name="TextBox 1"/>
          <p:cNvSpPr txBox="1">
            <a:spLocks noChangeArrowheads="1"/>
          </p:cNvSpPr>
          <p:nvPr/>
        </p:nvSpPr>
        <p:spPr bwMode="auto">
          <a:xfrm>
            <a:off x="2270126" y="660082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75C44B48-F7E0-9E7C-7F25-074AB83DA53F}"/>
              </a:ext>
            </a:extLst>
          </p:cNvPr>
          <p:cNvSpPr txBox="1"/>
          <p:nvPr/>
        </p:nvSpPr>
        <p:spPr>
          <a:xfrm>
            <a:off x="996414" y="2103518"/>
            <a:ext cx="10515600" cy="42473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traceroute to </a:t>
            </a:r>
            <a:r>
              <a:rPr lang="en-US" dirty="0" err="1"/>
              <a:t>www.google.com</a:t>
            </a:r>
            <a:r>
              <a:rPr lang="en-US" dirty="0"/>
              <a:t> (142.250.191.132), 64 hops max, 72 byte packets</a:t>
            </a:r>
          </a:p>
          <a:p>
            <a:r>
              <a:rPr lang="en-US" dirty="0"/>
              <a:t> 1  lamb-20-c7710-01-vlan1330.tcom.purdue.edu (10.184.0.10)  </a:t>
            </a:r>
            <a:r>
              <a:rPr lang="en-US" dirty="0">
                <a:solidFill>
                  <a:srgbClr val="C00000"/>
                </a:solidFill>
              </a:rPr>
              <a:t>3.413 </a:t>
            </a:r>
            <a:r>
              <a:rPr lang="en-US" dirty="0" err="1">
                <a:solidFill>
                  <a:srgbClr val="C00000"/>
                </a:solidFill>
              </a:rPr>
              <a:t>ms</a:t>
            </a:r>
            <a:r>
              <a:rPr lang="en-US" dirty="0">
                <a:solidFill>
                  <a:srgbClr val="C00000"/>
                </a:solidFill>
              </a:rPr>
              <a:t>  5.932 </a:t>
            </a:r>
            <a:r>
              <a:rPr lang="en-US" dirty="0" err="1">
                <a:solidFill>
                  <a:srgbClr val="C00000"/>
                </a:solidFill>
              </a:rPr>
              <a:t>ms</a:t>
            </a:r>
            <a:r>
              <a:rPr lang="en-US" dirty="0">
                <a:solidFill>
                  <a:srgbClr val="C00000"/>
                </a:solidFill>
              </a:rPr>
              <a:t>  9.562 </a:t>
            </a:r>
            <a:r>
              <a:rPr lang="en-US" dirty="0" err="1">
                <a:solidFill>
                  <a:srgbClr val="C00000"/>
                </a:solidFill>
              </a:rPr>
              <a:t>ms</a:t>
            </a:r>
            <a:endParaRPr lang="en-US" dirty="0">
              <a:solidFill>
                <a:srgbClr val="C00000"/>
              </a:solidFill>
            </a:endParaRPr>
          </a:p>
          <a:p>
            <a:r>
              <a:rPr lang="en-US" dirty="0"/>
              <a:t> 2  lamb-20-c7710-03-vlan3014.tcom.purdue.edu (172.28.160.195)  4.965 </a:t>
            </a:r>
            <a:r>
              <a:rPr lang="en-US" dirty="0" err="1"/>
              <a:t>ms</a:t>
            </a:r>
            <a:r>
              <a:rPr lang="en-US" dirty="0"/>
              <a:t>  7.620 </a:t>
            </a:r>
            <a:r>
              <a:rPr lang="en-US" dirty="0" err="1"/>
              <a:t>ms</a:t>
            </a:r>
            <a:r>
              <a:rPr lang="en-US" dirty="0"/>
              <a:t>  7.767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3  192.168.18.8 (192.168.18.8)  9.190 </a:t>
            </a:r>
            <a:r>
              <a:rPr lang="en-US" dirty="0" err="1"/>
              <a:t>ms</a:t>
            </a:r>
            <a:r>
              <a:rPr lang="en-US" dirty="0"/>
              <a:t>  8.347 </a:t>
            </a:r>
            <a:r>
              <a:rPr lang="en-US" dirty="0" err="1"/>
              <a:t>ms</a:t>
            </a:r>
            <a:r>
              <a:rPr lang="en-US" dirty="0"/>
              <a:t>  5.382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4  tel-210-c7710-01-ptp-e1-11-1.tcom.purdue.edu (172.28.249.18)  19.250 </a:t>
            </a:r>
            <a:r>
              <a:rPr lang="en-US" dirty="0" err="1"/>
              <a:t>ms</a:t>
            </a:r>
            <a:r>
              <a:rPr lang="en-US" dirty="0"/>
              <a:t>  7.934 </a:t>
            </a:r>
            <a:r>
              <a:rPr lang="en-US" dirty="0" err="1"/>
              <a:t>ms</a:t>
            </a:r>
            <a:r>
              <a:rPr lang="en-US" dirty="0"/>
              <a:t>  4.958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5  lamb-20-c7710-01-ptp-e1-3-1.tcom.purdue.edu (172.28.249.1)  5.298 </a:t>
            </a:r>
            <a:r>
              <a:rPr lang="en-US" dirty="0" err="1"/>
              <a:t>ms</a:t>
            </a:r>
            <a:r>
              <a:rPr lang="en-US" dirty="0"/>
              <a:t>  7.569 </a:t>
            </a:r>
            <a:r>
              <a:rPr lang="en-US" dirty="0" err="1"/>
              <a:t>ms</a:t>
            </a:r>
            <a:r>
              <a:rPr lang="en-US" dirty="0"/>
              <a:t>  5.606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6  lamb-20-c7710-01-ptp-e10-2.tcom.purdue.edu (172.28.249.88)  5.270 </a:t>
            </a:r>
            <a:r>
              <a:rPr lang="en-US" dirty="0" err="1"/>
              <a:t>ms</a:t>
            </a:r>
            <a:r>
              <a:rPr lang="en-US" dirty="0"/>
              <a:t>  6.441 </a:t>
            </a:r>
            <a:r>
              <a:rPr lang="en-US" dirty="0" err="1"/>
              <a:t>ms</a:t>
            </a:r>
            <a:r>
              <a:rPr lang="en-US" dirty="0"/>
              <a:t>  6.710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7  </a:t>
            </a:r>
            <a:r>
              <a:rPr lang="en-US" dirty="0">
                <a:solidFill>
                  <a:srgbClr val="C00000"/>
                </a:solidFill>
              </a:rPr>
              <a:t>indiana-gigapop-lldc-internet-mx960.tcom.purdue.edu </a:t>
            </a:r>
            <a:r>
              <a:rPr lang="en-US" dirty="0"/>
              <a:t>(192.5.40.187)  11.179 </a:t>
            </a:r>
            <a:r>
              <a:rPr lang="en-US" dirty="0" err="1"/>
              <a:t>ms</a:t>
            </a:r>
            <a:r>
              <a:rPr lang="en-US" dirty="0"/>
              <a:t>  6.225 </a:t>
            </a:r>
            <a:r>
              <a:rPr lang="en-US" dirty="0" err="1"/>
              <a:t>ms</a:t>
            </a:r>
            <a:r>
              <a:rPr lang="en-US" dirty="0"/>
              <a:t>  9.231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8  </a:t>
            </a:r>
            <a:r>
              <a:rPr lang="en-US" dirty="0">
                <a:solidFill>
                  <a:srgbClr val="C00000"/>
                </a:solidFill>
              </a:rPr>
              <a:t>lo-0.1.rtr.star.indiana.gigapop.net </a:t>
            </a:r>
            <a:r>
              <a:rPr lang="en-US" dirty="0"/>
              <a:t>(149.165.255.11)  18.560 </a:t>
            </a:r>
            <a:r>
              <a:rPr lang="en-US" dirty="0" err="1"/>
              <a:t>ms</a:t>
            </a:r>
            <a:r>
              <a:rPr lang="en-US" dirty="0"/>
              <a:t>  14.497 </a:t>
            </a:r>
            <a:r>
              <a:rPr lang="en-US" dirty="0" err="1"/>
              <a:t>ms</a:t>
            </a:r>
            <a:r>
              <a:rPr lang="en-US" dirty="0"/>
              <a:t>  17.082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 9  et-0-2-2.2286.sw2.star.omnipop.btaa.org (149.165.183.86)  19.431 </a:t>
            </a:r>
            <a:r>
              <a:rPr lang="en-US" dirty="0" err="1"/>
              <a:t>ms</a:t>
            </a:r>
            <a:r>
              <a:rPr lang="en-US" dirty="0"/>
              <a:t>  15.515 </a:t>
            </a:r>
            <a:r>
              <a:rPr lang="en-US" dirty="0" err="1"/>
              <a:t>ms</a:t>
            </a:r>
            <a:r>
              <a:rPr lang="en-US" dirty="0"/>
              <a:t>  14.557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10  r-equinix-isp-ae0-2401.ip4.wiscnet.net (140.189.9.133)  14.838 </a:t>
            </a:r>
            <a:r>
              <a:rPr lang="en-US" dirty="0" err="1"/>
              <a:t>ms</a:t>
            </a:r>
            <a:r>
              <a:rPr lang="en-US" dirty="0"/>
              <a:t>  15.049 </a:t>
            </a:r>
            <a:r>
              <a:rPr lang="en-US" dirty="0" err="1"/>
              <a:t>ms</a:t>
            </a:r>
            <a:r>
              <a:rPr lang="en-US" dirty="0"/>
              <a:t>  15.539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11  72.14.218.180 (72.14.218.180)  14.289 </a:t>
            </a:r>
            <a:r>
              <a:rPr lang="en-US" dirty="0" err="1"/>
              <a:t>ms</a:t>
            </a:r>
            <a:r>
              <a:rPr lang="en-US" dirty="0"/>
              <a:t>  14.357 </a:t>
            </a:r>
            <a:r>
              <a:rPr lang="en-US" dirty="0" err="1"/>
              <a:t>ms</a:t>
            </a:r>
            <a:r>
              <a:rPr lang="en-US" dirty="0"/>
              <a:t>  17.355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12  74.125.251.149 (74.125.251.149)  16.564 </a:t>
            </a:r>
            <a:r>
              <a:rPr lang="en-US" dirty="0" err="1"/>
              <a:t>ms</a:t>
            </a:r>
            <a:r>
              <a:rPr lang="en-US" dirty="0"/>
              <a:t>  12.532 </a:t>
            </a:r>
            <a:r>
              <a:rPr lang="en-US" dirty="0" err="1"/>
              <a:t>ms</a:t>
            </a:r>
            <a:r>
              <a:rPr lang="en-US" dirty="0"/>
              <a:t>  12.358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13  142.251.60.7 (142.251.60.7)  12.217 </a:t>
            </a:r>
            <a:r>
              <a:rPr lang="en-US" dirty="0" err="1"/>
              <a:t>ms</a:t>
            </a:r>
            <a:r>
              <a:rPr lang="en-US" dirty="0"/>
              <a:t>  14.306 </a:t>
            </a:r>
            <a:r>
              <a:rPr lang="en-US" dirty="0" err="1"/>
              <a:t>ms</a:t>
            </a:r>
            <a:r>
              <a:rPr lang="en-US" dirty="0"/>
              <a:t>  13.943 </a:t>
            </a:r>
            <a:r>
              <a:rPr lang="en-US" dirty="0" err="1"/>
              <a:t>ms</a:t>
            </a:r>
            <a:endParaRPr lang="en-US" dirty="0"/>
          </a:p>
          <a:p>
            <a:r>
              <a:rPr lang="en-US" dirty="0"/>
              <a:t>14  ord38s29-in-f4.1e100.net (142.250.191.132)  46.041 </a:t>
            </a:r>
            <a:r>
              <a:rPr lang="en-US" dirty="0" err="1"/>
              <a:t>ms</a:t>
            </a:r>
            <a:r>
              <a:rPr lang="en-US" dirty="0"/>
              <a:t>  36.942 </a:t>
            </a:r>
            <a:r>
              <a:rPr lang="en-US" dirty="0" err="1"/>
              <a:t>ms</a:t>
            </a:r>
            <a:r>
              <a:rPr lang="en-US" dirty="0"/>
              <a:t>  14.111 </a:t>
            </a:r>
            <a:r>
              <a:rPr lang="en-US" dirty="0" err="1"/>
              <a:t>ms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8969094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292" grpId="0"/>
      <p:bldP spid="140293" grpId="0" animBg="1"/>
      <p:bldP spid="140294" grpId="0" animBg="1"/>
      <p:bldP spid="140295" grpId="0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BEB17F33-6A3D-C14A-ACA7-D4B066B885E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457200" indent="-457200"/>
            <a:r>
              <a:rPr lang="en-US" dirty="0"/>
              <a:t>traceroute -I </a:t>
            </a:r>
            <a:r>
              <a:rPr lang="en-US" dirty="0">
                <a:hlinkClick r:id="rId2"/>
              </a:rPr>
              <a:t>www.cs.purdue.edu</a:t>
            </a:r>
            <a:endParaRPr lang="en-US" dirty="0"/>
          </a:p>
          <a:p>
            <a:pPr marL="457200" indent="-457200"/>
            <a:r>
              <a:rPr lang="en-US" dirty="0">
                <a:hlinkClick r:id="rId3"/>
              </a:rPr>
              <a:t>T</a:t>
            </a:r>
            <a:r>
              <a:rPr lang="en-US" dirty="0"/>
              <a:t>raceroute </a:t>
            </a:r>
            <a:r>
              <a:rPr lang="en-US" dirty="0">
                <a:hlinkClick r:id="rId4"/>
              </a:rPr>
              <a:t>www.youtube.com</a:t>
            </a:r>
            <a:endParaRPr lang="en-US" dirty="0"/>
          </a:p>
          <a:p>
            <a:pPr marL="457200" indent="-457200"/>
            <a:r>
              <a:rPr lang="en-US" dirty="0"/>
              <a:t>traceroute </a:t>
            </a:r>
            <a:r>
              <a:rPr lang="en-US" dirty="0">
                <a:hlinkClick r:id="rId5"/>
              </a:rPr>
              <a:t>www.cam.ac.uk</a:t>
            </a:r>
            <a:endParaRPr lang="en-US" dirty="0">
              <a:solidFill>
                <a:srgbClr val="FF0000"/>
              </a:solidFill>
            </a:endParaRPr>
          </a:p>
          <a:p>
            <a:pPr marL="0" indent="0">
              <a:buNone/>
            </a:pPr>
            <a:r>
              <a:rPr lang="en-US" dirty="0">
                <a:solidFill>
                  <a:srgbClr val="FF0000"/>
                </a:solidFill>
              </a:rPr>
              <a:t>(man traceroute) </a:t>
            </a:r>
          </a:p>
          <a:p>
            <a:pPr marL="0" indent="0">
              <a:buNone/>
            </a:pPr>
            <a:endParaRPr lang="en-US" dirty="0">
              <a:solidFill>
                <a:srgbClr val="FF0000"/>
              </a:solidFill>
            </a:endParaRPr>
          </a:p>
          <a:p>
            <a:r>
              <a:rPr lang="en-US" dirty="0"/>
              <a:t>What are differences you can see? </a:t>
            </a:r>
          </a:p>
          <a:p>
            <a:r>
              <a:rPr lang="en-US" dirty="0"/>
              <a:t>Can you see the link across the ocean? Why or why not? 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E35FFF02-418A-B240-B911-1E1A624E5FE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Demo in Class</a:t>
            </a:r>
          </a:p>
        </p:txBody>
      </p:sp>
    </p:spTree>
    <p:extLst>
      <p:ext uri="{BB962C8B-B14F-4D97-AF65-F5344CB8AC3E}">
        <p14:creationId xmlns:p14="http://schemas.microsoft.com/office/powerpoint/2010/main" val="531192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Title 3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en-US" b="0" dirty="0">
                <a:latin typeface="Gill Sans MT" charset="0"/>
                <a:ea typeface="ＭＳ Ｐゴシック" charset="-128"/>
              </a:rPr>
              <a:t>Networking tools: </a:t>
            </a:r>
            <a:r>
              <a:rPr lang="en-US" altLang="en-US" sz="4400" b="0" dirty="0">
                <a:ea typeface="ＭＳ Ｐゴシック" charset="-128"/>
              </a:rPr>
              <a:t> Packet sniffer and analyzer</a:t>
            </a:r>
            <a:r>
              <a:rPr lang="en-US" altLang="en-US" b="0" dirty="0">
                <a:latin typeface="Gill Sans MT" charset="0"/>
                <a:ea typeface="ＭＳ Ｐゴシック" charset="-128"/>
              </a:rPr>
              <a:t> </a:t>
            </a:r>
          </a:p>
        </p:txBody>
      </p:sp>
      <p:sp>
        <p:nvSpPr>
          <p:cNvPr id="173058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altLang="en-US" sz="3200" b="1" dirty="0"/>
              <a:t> </a:t>
            </a:r>
            <a:r>
              <a:rPr lang="en-US" altLang="en-US" sz="3200" b="1" dirty="0" err="1"/>
              <a:t>tcpdump</a:t>
            </a:r>
            <a:r>
              <a:rPr lang="en-US" altLang="en-US" sz="3200" b="1" dirty="0"/>
              <a:t> </a:t>
            </a:r>
            <a:r>
              <a:rPr lang="en-US" altLang="en-US" sz="3200" dirty="0"/>
              <a:t>(command)</a:t>
            </a:r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–</a:t>
            </a:r>
            <a:r>
              <a:rPr lang="en-US" altLang="en-US" sz="2800" dirty="0" err="1"/>
              <a:t>i</a:t>
            </a:r>
            <a:r>
              <a:rPr lang="en-US" altLang="en-US" sz="2800" dirty="0"/>
              <a:t> en0</a:t>
            </a:r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-</a:t>
            </a:r>
            <a:r>
              <a:rPr lang="en-US" altLang="en-US" sz="2800" dirty="0" err="1"/>
              <a:t>i</a:t>
            </a:r>
            <a:r>
              <a:rPr lang="en-US" altLang="en-US" sz="2800" dirty="0"/>
              <a:t> en0 -c 10 -w </a:t>
            </a:r>
            <a:r>
              <a:rPr lang="en-US" altLang="en-US" sz="2800" dirty="0" err="1"/>
              <a:t>test.cap</a:t>
            </a:r>
            <a:endParaRPr lang="en-US" altLang="en-US" sz="2800" dirty="0"/>
          </a:p>
          <a:p>
            <a:pPr lvl="1"/>
            <a:r>
              <a:rPr lang="en-US" altLang="en-US" sz="2800" dirty="0"/>
              <a:t>&gt; </a:t>
            </a:r>
            <a:r>
              <a:rPr lang="en-US" altLang="en-US" sz="2800" dirty="0" err="1"/>
              <a:t>tcpdump</a:t>
            </a:r>
            <a:r>
              <a:rPr lang="en-US" altLang="en-US" sz="2800" dirty="0"/>
              <a:t> –r </a:t>
            </a:r>
            <a:r>
              <a:rPr lang="en-US" altLang="en-US" sz="2800" dirty="0" err="1"/>
              <a:t>test.cap</a:t>
            </a:r>
            <a:endParaRPr lang="en-US" altLang="en-US" sz="2800" dirty="0"/>
          </a:p>
          <a:p>
            <a:pPr marL="130175" indent="0">
              <a:buNone/>
            </a:pPr>
            <a:endParaRPr lang="en-US" altLang="en-US" sz="3200" b="1" dirty="0"/>
          </a:p>
          <a:p>
            <a:endParaRPr lang="en-US" altLang="en-US" sz="3200" b="1" dirty="0"/>
          </a:p>
          <a:p>
            <a:r>
              <a:rPr lang="en-US" altLang="en-US" sz="3200" b="1" dirty="0" err="1"/>
              <a:t>wireshark</a:t>
            </a:r>
            <a:r>
              <a:rPr lang="en-US" altLang="en-US" sz="3200" b="1" dirty="0"/>
              <a:t> (UI)</a:t>
            </a:r>
          </a:p>
          <a:p>
            <a:pPr marL="914400" lvl="2" indent="0">
              <a:buNone/>
            </a:pPr>
            <a:endParaRPr lang="en-US" altLang="en-US" dirty="0">
              <a:latin typeface="Comic Sans MS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14D3DE8-8FA3-CCD6-292B-4963F16D2FA3}"/>
              </a:ext>
            </a:extLst>
          </p:cNvPr>
          <p:cNvGrpSpPr>
            <a:grpSpLocks/>
          </p:cNvGrpSpPr>
          <p:nvPr/>
        </p:nvGrpSpPr>
        <p:grpSpPr bwMode="auto">
          <a:xfrm>
            <a:off x="6463770" y="2144866"/>
            <a:ext cx="5643563" cy="4216400"/>
            <a:chOff x="824874" y="353539"/>
            <a:chExt cx="5643193" cy="4216279"/>
          </a:xfrm>
        </p:grpSpPr>
        <p:sp>
          <p:nvSpPr>
            <p:cNvPr id="3" name="Freeform 2">
              <a:extLst>
                <a:ext uri="{FF2B5EF4-FFF2-40B4-BE49-F238E27FC236}">
                  <a16:creationId xmlns:a16="http://schemas.microsoft.com/office/drawing/2014/main" id="{DA1B4227-D571-C12D-C07C-0DA3E259B143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84A95CCA-55EF-6725-33B3-96D3E87C306F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5" name="Picture 12" descr="segment.png">
            <a:extLst>
              <a:ext uri="{FF2B5EF4-FFF2-40B4-BE49-F238E27FC236}">
                <a16:creationId xmlns:a16="http://schemas.microsoft.com/office/drawing/2014/main" id="{E4CA9B5C-0DCE-4420-0DCF-B014614AC3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9146" y="6577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10" descr="ethernet.png">
            <a:extLst>
              <a:ext uri="{FF2B5EF4-FFF2-40B4-BE49-F238E27FC236}">
                <a16:creationId xmlns:a16="http://schemas.microsoft.com/office/drawing/2014/main" id="{F68AB7E4-6466-D3C1-1E5B-369EFAD303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6338358" y="5971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11" descr="ethernet.png">
            <a:extLst>
              <a:ext uri="{FF2B5EF4-FFF2-40B4-BE49-F238E27FC236}">
                <a16:creationId xmlns:a16="http://schemas.microsoft.com/office/drawing/2014/main" id="{90DA69C0-998C-D587-D4B4-E5802E1333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85008" y="5974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58C33748-65A0-5E6C-F1B3-65C0BD437B7F}"/>
              </a:ext>
            </a:extLst>
          </p:cNvPr>
          <p:cNvGrpSpPr>
            <a:grpSpLocks/>
          </p:cNvGrpSpPr>
          <p:nvPr/>
        </p:nvGrpSpPr>
        <p:grpSpPr bwMode="auto">
          <a:xfrm>
            <a:off x="9780058" y="2566106"/>
            <a:ext cx="2327275" cy="3171825"/>
            <a:chOff x="4556452" y="1162095"/>
            <a:chExt cx="2326213" cy="3172030"/>
          </a:xfrm>
        </p:grpSpPr>
        <p:cxnSp>
          <p:nvCxnSpPr>
            <p:cNvPr id="11" name="Straight Connector 46">
              <a:extLst>
                <a:ext uri="{FF2B5EF4-FFF2-40B4-BE49-F238E27FC236}">
                  <a16:creationId xmlns:a16="http://schemas.microsoft.com/office/drawing/2014/main" id="{0AD4EE6D-9B55-AB88-C3FA-B86C18DD29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2" name="Group 31">
              <a:extLst>
                <a:ext uri="{FF2B5EF4-FFF2-40B4-BE49-F238E27FC236}">
                  <a16:creationId xmlns:a16="http://schemas.microsoft.com/office/drawing/2014/main" id="{8BA915B8-B510-1FD7-BFF5-B9F058259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E58E7A17-2286-4FAB-6F23-116A49EFD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0" name="TextBox 26">
                <a:extLst>
                  <a:ext uri="{FF2B5EF4-FFF2-40B4-BE49-F238E27FC236}">
                    <a16:creationId xmlns:a16="http://schemas.microsoft.com/office/drawing/2014/main" id="{BF4241D8-1DE5-46C1-DDAD-DD235FF89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83ACA25B-A6F8-B1BC-4045-6713B1030F9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60CE07FD-179B-96FF-6A4F-BABD771171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7AF4CA4B-9A0E-6850-3832-A04E1D74C6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3" name="Group 35">
              <a:extLst>
                <a:ext uri="{FF2B5EF4-FFF2-40B4-BE49-F238E27FC236}">
                  <a16:creationId xmlns:a16="http://schemas.microsoft.com/office/drawing/2014/main" id="{FEF512F8-3E39-CE4C-4C71-45F32BA149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044FEF78-1FA7-98EC-C691-7DAF2EF0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8" name="TextBox 34">
                <a:extLst>
                  <a:ext uri="{FF2B5EF4-FFF2-40B4-BE49-F238E27FC236}">
                    <a16:creationId xmlns:a16="http://schemas.microsoft.com/office/drawing/2014/main" id="{F6D951D6-63FD-9AAF-2DFB-31C8788106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14" name="Straight Connector 37">
              <a:extLst>
                <a:ext uri="{FF2B5EF4-FFF2-40B4-BE49-F238E27FC236}">
                  <a16:creationId xmlns:a16="http://schemas.microsoft.com/office/drawing/2014/main" id="{F17BC792-529C-DBD3-8DA1-60D100A728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" name="TextBox 38">
              <a:extLst>
                <a:ext uri="{FF2B5EF4-FFF2-40B4-BE49-F238E27FC236}">
                  <a16:creationId xmlns:a16="http://schemas.microsoft.com/office/drawing/2014/main" id="{8162DFC4-ACC2-7B7F-32E0-CB8E6F7DA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16" name="TextBox 39">
              <a:extLst>
                <a:ext uri="{FF2B5EF4-FFF2-40B4-BE49-F238E27FC236}">
                  <a16:creationId xmlns:a16="http://schemas.microsoft.com/office/drawing/2014/main" id="{A8675319-FD22-5476-1F78-D4C569D1A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0C25BE4-6F62-A365-87F0-5E3E22A4DF63}"/>
              </a:ext>
            </a:extLst>
          </p:cNvPr>
          <p:cNvGrpSpPr>
            <a:grpSpLocks/>
          </p:cNvGrpSpPr>
          <p:nvPr/>
        </p:nvGrpSpPr>
        <p:grpSpPr bwMode="auto">
          <a:xfrm>
            <a:off x="7000346" y="2281944"/>
            <a:ext cx="2925231" cy="3168113"/>
            <a:chOff x="1775964" y="877299"/>
            <a:chExt cx="2925206" cy="3168757"/>
          </a:xfrm>
        </p:grpSpPr>
        <p:grpSp>
          <p:nvGrpSpPr>
            <p:cNvPr id="25" name="Group 44">
              <a:extLst>
                <a:ext uri="{FF2B5EF4-FFF2-40B4-BE49-F238E27FC236}">
                  <a16:creationId xmlns:a16="http://schemas.microsoft.com/office/drawing/2014/main" id="{67A71AD7-9A17-C653-A49C-7AA8E0463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0" name="Group 22">
                <a:extLst>
                  <a:ext uri="{FF2B5EF4-FFF2-40B4-BE49-F238E27FC236}">
                    <a16:creationId xmlns:a16="http://schemas.microsoft.com/office/drawing/2014/main" id="{72ACB41D-8C32-8402-5F6B-CCAB930B20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36" name="Rectangle 35">
                  <a:extLst>
                    <a:ext uri="{FF2B5EF4-FFF2-40B4-BE49-F238E27FC236}">
                      <a16:creationId xmlns:a16="http://schemas.microsoft.com/office/drawing/2014/main" id="{3EC55727-382E-FE5A-466E-CE16C8F851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37" name="TextBox 14">
                  <a:extLst>
                    <a:ext uri="{FF2B5EF4-FFF2-40B4-BE49-F238E27FC236}">
                      <a16:creationId xmlns:a16="http://schemas.microsoft.com/office/drawing/2014/main" id="{2A26E606-7839-1469-C6A6-B2F8B1E46B6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1" name="Group 23">
                <a:extLst>
                  <a:ext uri="{FF2B5EF4-FFF2-40B4-BE49-F238E27FC236}">
                    <a16:creationId xmlns:a16="http://schemas.microsoft.com/office/drawing/2014/main" id="{A679E5EE-B2EE-6BC1-0A71-706B35DE65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34" name="Rectangle 33">
                  <a:extLst>
                    <a:ext uri="{FF2B5EF4-FFF2-40B4-BE49-F238E27FC236}">
                      <a16:creationId xmlns:a16="http://schemas.microsoft.com/office/drawing/2014/main" id="{1F8765E2-B718-18FC-54A9-9082553CB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35" name="TextBox 16">
                  <a:extLst>
                    <a:ext uri="{FF2B5EF4-FFF2-40B4-BE49-F238E27FC236}">
                      <a16:creationId xmlns:a16="http://schemas.microsoft.com/office/drawing/2014/main" id="{0FC4DC13-9E8A-A203-B494-393361F5A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32" name="Rectangle 42">
                <a:extLst>
                  <a:ext uri="{FF2B5EF4-FFF2-40B4-BE49-F238E27FC236}">
                    <a16:creationId xmlns:a16="http://schemas.microsoft.com/office/drawing/2014/main" id="{A98988A9-6BF1-20E0-803C-37D7710E0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33" name="Picture 43">
                <a:extLst>
                  <a:ext uri="{FF2B5EF4-FFF2-40B4-BE49-F238E27FC236}">
                    <a16:creationId xmlns:a16="http://schemas.microsoft.com/office/drawing/2014/main" id="{F3892487-640F-E9B5-ED4C-F767D516E2A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26" name="Straight Connector 47">
              <a:extLst>
                <a:ext uri="{FF2B5EF4-FFF2-40B4-BE49-F238E27FC236}">
                  <a16:creationId xmlns:a16="http://schemas.microsoft.com/office/drawing/2014/main" id="{8D6C3930-0696-3F39-A8B9-804232DB4B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27" name="Straight Connector 50">
              <a:extLst>
                <a:ext uri="{FF2B5EF4-FFF2-40B4-BE49-F238E27FC236}">
                  <a16:creationId xmlns:a16="http://schemas.microsoft.com/office/drawing/2014/main" id="{B61A8A8B-17A7-DA0A-7352-394CD427DF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8" name="TextBox 56">
              <a:extLst>
                <a:ext uri="{FF2B5EF4-FFF2-40B4-BE49-F238E27FC236}">
                  <a16:creationId xmlns:a16="http://schemas.microsoft.com/office/drawing/2014/main" id="{F642FAAF-278A-414E-EDF8-8D49FC10AE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29" name="Straight Connector 64">
              <a:extLst>
                <a:ext uri="{FF2B5EF4-FFF2-40B4-BE49-F238E27FC236}">
                  <a16:creationId xmlns:a16="http://schemas.microsoft.com/office/drawing/2014/main" id="{77BFF1EF-E412-19BF-81BF-E02F01D3B5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38" name="Group 48">
            <a:extLst>
              <a:ext uri="{FF2B5EF4-FFF2-40B4-BE49-F238E27FC236}">
                <a16:creationId xmlns:a16="http://schemas.microsoft.com/office/drawing/2014/main" id="{2503261C-3E9D-1A05-D6BC-7B32D48E4263}"/>
              </a:ext>
            </a:extLst>
          </p:cNvPr>
          <p:cNvGrpSpPr>
            <a:grpSpLocks/>
          </p:cNvGrpSpPr>
          <p:nvPr/>
        </p:nvGrpSpPr>
        <p:grpSpPr bwMode="auto">
          <a:xfrm>
            <a:off x="4999775" y="5475441"/>
            <a:ext cx="1562100" cy="1511300"/>
            <a:chOff x="-44" y="1473"/>
            <a:chExt cx="981" cy="1105"/>
          </a:xfrm>
        </p:grpSpPr>
        <p:pic>
          <p:nvPicPr>
            <p:cNvPr id="39" name="Picture 49" descr="desktop_computer_stylized_medium">
              <a:extLst>
                <a:ext uri="{FF2B5EF4-FFF2-40B4-BE49-F238E27FC236}">
                  <a16:creationId xmlns:a16="http://schemas.microsoft.com/office/drawing/2014/main" id="{B2B5CE17-BB45-CDC1-610A-BD6FA921DC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Freeform 50">
              <a:extLst>
                <a:ext uri="{FF2B5EF4-FFF2-40B4-BE49-F238E27FC236}">
                  <a16:creationId xmlns:a16="http://schemas.microsoft.com/office/drawing/2014/main" id="{D22618F9-57AB-C264-C267-58F6B2F6A6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120487463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71237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Teams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1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 eaLnBrk="1" hangingPunct="1"/>
            <a:r>
              <a:rPr lang="en-US" altLang="en-US" dirty="0">
                <a:latin typeface="Gill Sans MT" charset="0"/>
                <a:ea typeface="ＭＳ Ｐゴシック" charset="-128"/>
              </a:rPr>
              <a:t>Part I: Layering in Internet protocol stack</a:t>
            </a:r>
          </a:p>
        </p:txBody>
      </p:sp>
      <p:sp>
        <p:nvSpPr>
          <p:cNvPr id="166916" name="Rectangle 4"/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295400" y="1596572"/>
            <a:ext cx="5554663" cy="4648200"/>
          </a:xfrm>
        </p:spPr>
        <p:txBody>
          <a:bodyPr/>
          <a:lstStyle/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Applications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R</a:t>
            </a:r>
            <a:r>
              <a:rPr lang="is-IS" altLang="en-US" b="1" dirty="0">
                <a:latin typeface="Times New Roman" charset="0"/>
                <a:ea typeface="ＭＳ Ｐゴシック" charset="-128"/>
              </a:rPr>
              <a:t>eliable (or unreliable) transport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Best-effort global packet delivery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b="1" dirty="0">
                <a:latin typeface="Times New Roman" charset="0"/>
                <a:ea typeface="ＭＳ Ｐゴシック" charset="-128"/>
              </a:rPr>
              <a:t>Best-effort local packet delivery </a:t>
            </a:r>
          </a:p>
          <a:p>
            <a:pPr marL="0" indent="0" algn="ctr">
              <a:buNone/>
            </a:pPr>
            <a:r>
              <a:rPr lang="is-IS" altLang="en-US" dirty="0">
                <a:latin typeface="Times New Roman" charset="0"/>
                <a:ea typeface="ＭＳ Ｐゴシック" charset="-128"/>
              </a:rPr>
              <a:t>… built on ...</a:t>
            </a:r>
          </a:p>
          <a:p>
            <a:pPr marL="0" indent="0" algn="ctr">
              <a:buNone/>
            </a:pPr>
            <a:r>
              <a:rPr lang="en-US" altLang="en-US" dirty="0">
                <a:latin typeface="Times New Roman" charset="0"/>
                <a:ea typeface="ＭＳ Ｐゴシック" charset="-128"/>
              </a:rPr>
              <a:t>Physical transfer of bits </a:t>
            </a:r>
          </a:p>
          <a:p>
            <a:pPr marL="0" indent="0">
              <a:lnSpc>
                <a:spcPct val="80000"/>
              </a:lnSpc>
              <a:buNone/>
            </a:pPr>
            <a:endParaRPr lang="en-US" altLang="en-US" dirty="0">
              <a:latin typeface="Gill Sans MT" charset="0"/>
              <a:ea typeface="ＭＳ Ｐゴシック" charset="-128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0" y="6280943"/>
            <a:ext cx="121920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Source: Scott 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Shenker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 (UC Berkeley): slide 7 at 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The Future of Networking, and the Past of Protocols</a:t>
            </a:r>
            <a:endParaRPr lang="en-US" altLang="en-US" dirty="0">
              <a:solidFill>
                <a:srgbClr val="FF0000"/>
              </a:solidFill>
              <a:latin typeface="Gill Sans MT" charset="0"/>
              <a:ea typeface="Gill Sans MT" charset="0"/>
              <a:cs typeface="Gill Sans MT" charset="0"/>
            </a:endParaRPr>
          </a:p>
          <a:p>
            <a:pPr algn="ctr"/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https://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www.youtube.com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/</a:t>
            </a:r>
            <a:r>
              <a:rPr lang="en-US" altLang="en-US" dirty="0" err="1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watch?v</a:t>
            </a:r>
            <a:r>
              <a:rPr lang="en-US" altLang="en-US" dirty="0">
                <a:solidFill>
                  <a:srgbClr val="FF0000"/>
                </a:solidFill>
                <a:latin typeface="Gill Sans MT" charset="0"/>
                <a:ea typeface="Gill Sans MT" charset="0"/>
                <a:cs typeface="Gill Sans MT" charset="0"/>
              </a:rPr>
              <a:t>=YHeyuD89n1Y&amp;t=111s</a:t>
            </a:r>
          </a:p>
          <a:p>
            <a:pPr algn="ctr"/>
            <a:endParaRPr lang="en-US" altLang="en-US" dirty="0">
              <a:solidFill>
                <a:srgbClr val="FF0000"/>
              </a:solidFill>
              <a:latin typeface="Gill Sans MT" charset="0"/>
              <a:ea typeface="Gill Sans MT" charset="0"/>
              <a:cs typeface="Gill Sans MT" charset="0"/>
            </a:endParaRPr>
          </a:p>
        </p:txBody>
      </p:sp>
      <p:sp>
        <p:nvSpPr>
          <p:cNvPr id="3" name="Freeform 10">
            <a:extLst>
              <a:ext uri="{FF2B5EF4-FFF2-40B4-BE49-F238E27FC236}">
                <a16:creationId xmlns:a16="http://schemas.microsoft.com/office/drawing/2014/main" id="{FE92EF80-B94F-0F89-7D20-BCEB2C0E774D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9921014" y="1760062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950">
            <a:extLst>
              <a:ext uri="{FF2B5EF4-FFF2-40B4-BE49-F238E27FC236}">
                <a16:creationId xmlns:a16="http://schemas.microsoft.com/office/drawing/2014/main" id="{9F18804E-5DD7-4F51-A1EE-F3F8B023BA25}"/>
              </a:ext>
            </a:extLst>
          </p:cNvPr>
          <p:cNvGrpSpPr>
            <a:grpSpLocks/>
          </p:cNvGrpSpPr>
          <p:nvPr/>
        </p:nvGrpSpPr>
        <p:grpSpPr bwMode="auto">
          <a:xfrm>
            <a:off x="10112120" y="5144768"/>
            <a:ext cx="374754" cy="833726"/>
            <a:chOff x="4140" y="429"/>
            <a:chExt cx="1425" cy="2396"/>
          </a:xfrm>
        </p:grpSpPr>
        <p:sp>
          <p:nvSpPr>
            <p:cNvPr id="5" name="Freeform 951">
              <a:extLst>
                <a:ext uri="{FF2B5EF4-FFF2-40B4-BE49-F238E27FC236}">
                  <a16:creationId xmlns:a16="http://schemas.microsoft.com/office/drawing/2014/main" id="{89CDC287-8D41-7908-AB0C-5709299D1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Rectangle 952">
              <a:extLst>
                <a:ext uri="{FF2B5EF4-FFF2-40B4-BE49-F238E27FC236}">
                  <a16:creationId xmlns:a16="http://schemas.microsoft.com/office/drawing/2014/main" id="{A20690DE-EB0C-9D26-3E57-244B72F86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7" name="Freeform 953">
              <a:extLst>
                <a:ext uri="{FF2B5EF4-FFF2-40B4-BE49-F238E27FC236}">
                  <a16:creationId xmlns:a16="http://schemas.microsoft.com/office/drawing/2014/main" id="{DB562B90-1672-9F9E-E745-B1058F820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Freeform 954">
              <a:extLst>
                <a:ext uri="{FF2B5EF4-FFF2-40B4-BE49-F238E27FC236}">
                  <a16:creationId xmlns:a16="http://schemas.microsoft.com/office/drawing/2014/main" id="{56491E24-3A5F-7B94-27D2-847BF7D7D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Rectangle 955">
              <a:extLst>
                <a:ext uri="{FF2B5EF4-FFF2-40B4-BE49-F238E27FC236}">
                  <a16:creationId xmlns:a16="http://schemas.microsoft.com/office/drawing/2014/main" id="{2CA9A9BF-D237-E13E-88DE-237F1AF126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0" name="Group 956">
              <a:extLst>
                <a:ext uri="{FF2B5EF4-FFF2-40B4-BE49-F238E27FC236}">
                  <a16:creationId xmlns:a16="http://schemas.microsoft.com/office/drawing/2014/main" id="{C280DCE9-C8AE-3B4A-C0F9-1764ACC270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0" name="AutoShape 957">
                <a:extLst>
                  <a:ext uri="{FF2B5EF4-FFF2-40B4-BE49-F238E27FC236}">
                    <a16:creationId xmlns:a16="http://schemas.microsoft.com/office/drawing/2014/main" id="{415B29C4-9253-8D2D-6684-991185D7B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41" name="AutoShape 958">
                <a:extLst>
                  <a:ext uri="{FF2B5EF4-FFF2-40B4-BE49-F238E27FC236}">
                    <a16:creationId xmlns:a16="http://schemas.microsoft.com/office/drawing/2014/main" id="{2D5782EF-079E-D37E-84EE-165B1CA0B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1" name="Rectangle 959">
              <a:extLst>
                <a:ext uri="{FF2B5EF4-FFF2-40B4-BE49-F238E27FC236}">
                  <a16:creationId xmlns:a16="http://schemas.microsoft.com/office/drawing/2014/main" id="{8A15C49D-E92D-3CC0-7AB2-5E7D6F70F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" name="Group 960">
              <a:extLst>
                <a:ext uri="{FF2B5EF4-FFF2-40B4-BE49-F238E27FC236}">
                  <a16:creationId xmlns:a16="http://schemas.microsoft.com/office/drawing/2014/main" id="{4991E9A6-27D9-67DC-1C37-4564F2B751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8" name="AutoShape 961">
                <a:extLst>
                  <a:ext uri="{FF2B5EF4-FFF2-40B4-BE49-F238E27FC236}">
                    <a16:creationId xmlns:a16="http://schemas.microsoft.com/office/drawing/2014/main" id="{19B789FB-45E5-3D78-D241-C777A741C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9" name="AutoShape 962">
                <a:extLst>
                  <a:ext uri="{FF2B5EF4-FFF2-40B4-BE49-F238E27FC236}">
                    <a16:creationId xmlns:a16="http://schemas.microsoft.com/office/drawing/2014/main" id="{1364FA55-6BDE-12E3-E506-DC0ACA26C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" name="Rectangle 963">
              <a:extLst>
                <a:ext uri="{FF2B5EF4-FFF2-40B4-BE49-F238E27FC236}">
                  <a16:creationId xmlns:a16="http://schemas.microsoft.com/office/drawing/2014/main" id="{4A30A05E-D3FB-8A07-8D9F-108FC31F1B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" name="Rectangle 964">
              <a:extLst>
                <a:ext uri="{FF2B5EF4-FFF2-40B4-BE49-F238E27FC236}">
                  <a16:creationId xmlns:a16="http://schemas.microsoft.com/office/drawing/2014/main" id="{FB716451-C597-23C8-5A0B-E18CD8499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0" name="Group 965">
              <a:extLst>
                <a:ext uri="{FF2B5EF4-FFF2-40B4-BE49-F238E27FC236}">
                  <a16:creationId xmlns:a16="http://schemas.microsoft.com/office/drawing/2014/main" id="{8FD5B739-9E62-7A69-78D7-AD3DF78075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" name="AutoShape 966">
                <a:extLst>
                  <a:ext uri="{FF2B5EF4-FFF2-40B4-BE49-F238E27FC236}">
                    <a16:creationId xmlns:a16="http://schemas.microsoft.com/office/drawing/2014/main" id="{19086384-9DDB-F3ED-2F60-18CB14F9B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" name="AutoShape 967">
                <a:extLst>
                  <a:ext uri="{FF2B5EF4-FFF2-40B4-BE49-F238E27FC236}">
                    <a16:creationId xmlns:a16="http://schemas.microsoft.com/office/drawing/2014/main" id="{A4DEB6C2-BE62-8C32-29D8-A9665A6B1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968">
              <a:extLst>
                <a:ext uri="{FF2B5EF4-FFF2-40B4-BE49-F238E27FC236}">
                  <a16:creationId xmlns:a16="http://schemas.microsoft.com/office/drawing/2014/main" id="{DA2C2BE3-86B9-B50C-B0C6-E6E2728DA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" name="Group 969">
              <a:extLst>
                <a:ext uri="{FF2B5EF4-FFF2-40B4-BE49-F238E27FC236}">
                  <a16:creationId xmlns:a16="http://schemas.microsoft.com/office/drawing/2014/main" id="{F8E2301C-0419-AFEE-E678-77D2B4B24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4" name="AutoShape 970">
                <a:extLst>
                  <a:ext uri="{FF2B5EF4-FFF2-40B4-BE49-F238E27FC236}">
                    <a16:creationId xmlns:a16="http://schemas.microsoft.com/office/drawing/2014/main" id="{3E624718-4659-1108-7751-25E496DA7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5" name="AutoShape 971">
                <a:extLst>
                  <a:ext uri="{FF2B5EF4-FFF2-40B4-BE49-F238E27FC236}">
                    <a16:creationId xmlns:a16="http://schemas.microsoft.com/office/drawing/2014/main" id="{EB0ECA9E-09D1-8C55-AB0E-586A90CAC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3" name="Rectangle 972">
              <a:extLst>
                <a:ext uri="{FF2B5EF4-FFF2-40B4-BE49-F238E27FC236}">
                  <a16:creationId xmlns:a16="http://schemas.microsoft.com/office/drawing/2014/main" id="{C205C492-B55E-9362-BA03-53884D8C6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" name="Freeform 973">
              <a:extLst>
                <a:ext uri="{FF2B5EF4-FFF2-40B4-BE49-F238E27FC236}">
                  <a16:creationId xmlns:a16="http://schemas.microsoft.com/office/drawing/2014/main" id="{01DC9402-D36D-1BD0-2269-3CD508771E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Freeform 974">
              <a:extLst>
                <a:ext uri="{FF2B5EF4-FFF2-40B4-BE49-F238E27FC236}">
                  <a16:creationId xmlns:a16="http://schemas.microsoft.com/office/drawing/2014/main" id="{35427BE0-9F6A-BB39-DA2C-D2684F49B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Oval 975">
              <a:extLst>
                <a:ext uri="{FF2B5EF4-FFF2-40B4-BE49-F238E27FC236}">
                  <a16:creationId xmlns:a16="http://schemas.microsoft.com/office/drawing/2014/main" id="{95D1525A-D5D8-277B-0986-155E5396A5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" name="Freeform 976">
              <a:extLst>
                <a:ext uri="{FF2B5EF4-FFF2-40B4-BE49-F238E27FC236}">
                  <a16:creationId xmlns:a16="http://schemas.microsoft.com/office/drawing/2014/main" id="{B422FCFE-2A39-5529-D786-D34A8AC57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AutoShape 977">
              <a:extLst>
                <a:ext uri="{FF2B5EF4-FFF2-40B4-BE49-F238E27FC236}">
                  <a16:creationId xmlns:a16="http://schemas.microsoft.com/office/drawing/2014/main" id="{CE797ED0-DD9B-849A-13D1-69EBAFD8DC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9" name="AutoShape 978">
              <a:extLst>
                <a:ext uri="{FF2B5EF4-FFF2-40B4-BE49-F238E27FC236}">
                  <a16:creationId xmlns:a16="http://schemas.microsoft.com/office/drawing/2014/main" id="{6552E04E-C581-243D-DA8A-DB6D8EB6C1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0" name="Oval 979">
              <a:extLst>
                <a:ext uri="{FF2B5EF4-FFF2-40B4-BE49-F238E27FC236}">
                  <a16:creationId xmlns:a16="http://schemas.microsoft.com/office/drawing/2014/main" id="{E59484D0-143C-9346-4D30-07DCAECCE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1" name="Oval 980">
              <a:extLst>
                <a:ext uri="{FF2B5EF4-FFF2-40B4-BE49-F238E27FC236}">
                  <a16:creationId xmlns:a16="http://schemas.microsoft.com/office/drawing/2014/main" id="{11F0B77A-B69C-BB09-28B9-B70C0420E1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2" name="Oval 981">
              <a:extLst>
                <a:ext uri="{FF2B5EF4-FFF2-40B4-BE49-F238E27FC236}">
                  <a16:creationId xmlns:a16="http://schemas.microsoft.com/office/drawing/2014/main" id="{A0890D0F-13FF-7062-2DF3-DC55F6667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33" name="Rectangle 982">
              <a:extLst>
                <a:ext uri="{FF2B5EF4-FFF2-40B4-BE49-F238E27FC236}">
                  <a16:creationId xmlns:a16="http://schemas.microsoft.com/office/drawing/2014/main" id="{12F23FFC-1840-E1D5-01C2-22FD3A94D6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E6B38FBF-4105-88E1-C146-95EC7940F12C}"/>
              </a:ext>
            </a:extLst>
          </p:cNvPr>
          <p:cNvGrpSpPr/>
          <p:nvPr/>
        </p:nvGrpSpPr>
        <p:grpSpPr>
          <a:xfrm>
            <a:off x="8225857" y="1596572"/>
            <a:ext cx="1765726" cy="4034752"/>
            <a:chOff x="1484027" y="1706480"/>
            <a:chExt cx="1765726" cy="4034752"/>
          </a:xfrm>
        </p:grpSpPr>
        <p:sp>
          <p:nvSpPr>
            <p:cNvPr id="44" name="Rectangle 24">
              <a:extLst>
                <a:ext uri="{FF2B5EF4-FFF2-40B4-BE49-F238E27FC236}">
                  <a16:creationId xmlns:a16="http://schemas.microsoft.com/office/drawing/2014/main" id="{EEC90688-6FBE-D802-58B5-B59AB8B5F4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45" name="Text Box 26">
              <a:extLst>
                <a:ext uri="{FF2B5EF4-FFF2-40B4-BE49-F238E27FC236}">
                  <a16:creationId xmlns:a16="http://schemas.microsoft.com/office/drawing/2014/main" id="{713BE47A-EDB6-11AA-8A8B-187F3D4DC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D0083161-852C-9C63-4384-F45175589EED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612C5163-80A2-6B6B-3B41-F89A71037ECC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82F21B08-AC9D-D3D3-A0BF-CCAC80DCDF52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BCD98855-6436-EFF4-D82E-A4481FF9C935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40717254"/>
      </p:ext>
    </p:extLst>
  </p:cSld>
  <p:clrMapOvr>
    <a:masterClrMapping/>
  </p:clrMapOvr>
  <p:transition spd="slow"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>
                <a:latin typeface="Gill Sans MT" charset="0"/>
                <a:ea typeface="ＭＳ Ｐゴシック" charset="-128"/>
              </a:rPr>
              <a:t>Chapter 1: Summary</a:t>
            </a:r>
          </a:p>
        </p:txBody>
      </p:sp>
      <p:sp>
        <p:nvSpPr>
          <p:cNvPr id="146436" name="Rectangle 3"/>
          <p:cNvSpPr>
            <a:spLocks noGrp="1" noChangeArrowheads="1"/>
          </p:cNvSpPr>
          <p:nvPr>
            <p:ph idx="1"/>
          </p:nvPr>
        </p:nvSpPr>
        <p:spPr/>
        <p:txBody>
          <a:bodyPr/>
          <a:lstStyle/>
          <a:p>
            <a:pPr eaLnBrk="1" hangingPunct="1"/>
            <a:r>
              <a:rPr lang="en-US" altLang="en-US" sz="32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What’s the internet?</a:t>
            </a:r>
            <a:endParaRPr lang="en-US" altLang="ja-JP" sz="3200" dirty="0">
              <a:latin typeface="Calibri" panose="020F0502020204030204" pitchFamily="34" charset="0"/>
              <a:ea typeface="ＭＳ Ｐゴシック" charset="-128"/>
              <a:cs typeface="Calibri" panose="020F0502020204030204" pitchFamily="34" charset="0"/>
            </a:endParaRPr>
          </a:p>
          <a:p>
            <a:pPr eaLnBrk="1" hangingPunct="1"/>
            <a:r>
              <a:rPr lang="en-US" altLang="en-US" sz="32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Network edge</a:t>
            </a:r>
          </a:p>
          <a:p>
            <a:pPr lvl="1" eaLnBrk="1" hangingPunct="1"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 hosts, access network</a:t>
            </a:r>
          </a:p>
          <a:p>
            <a:pPr eaLnBrk="1" hangingPunct="1"/>
            <a:r>
              <a:rPr lang="en-US" altLang="en-US" sz="32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Network core</a:t>
            </a:r>
          </a:p>
          <a:p>
            <a:pPr lvl="1" eaLnBrk="1" hangingPunct="1">
              <a:buSzPct val="100000"/>
              <a:buFont typeface="Wingdings" pitchFamily="2" charset="2"/>
              <a:buChar char="§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Packet switching versus. circuit switching</a:t>
            </a:r>
          </a:p>
          <a:p>
            <a:pPr eaLnBrk="1" hangingPunct="1"/>
            <a:r>
              <a:rPr lang="en-US" altLang="en-US" sz="32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Performance: loss, delay, throughput</a:t>
            </a:r>
          </a:p>
          <a:p>
            <a:pPr eaLnBrk="1" hangingPunct="1"/>
            <a:r>
              <a:rPr lang="en-US" altLang="en-US" sz="32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What’s </a:t>
            </a:r>
            <a:r>
              <a:rPr lang="en-US" altLang="en-US" sz="320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a protocol?</a:t>
            </a:r>
            <a:endParaRPr lang="en-US" altLang="ja-JP" sz="3200" dirty="0">
              <a:latin typeface="Calibri" panose="020F0502020204030204" pitchFamily="34" charset="0"/>
              <a:ea typeface="ＭＳ Ｐゴシック" charset="-128"/>
              <a:cs typeface="Calibri" panose="020F0502020204030204" pitchFamily="34" charset="0"/>
            </a:endParaRPr>
          </a:p>
          <a:p>
            <a:pPr lvl="1" eaLnBrk="1" hangingPunct="1">
              <a:buSzPct val="100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ea typeface="ＭＳ Ｐゴシック" charset="-128"/>
                <a:cs typeface="Calibri" panose="020F0502020204030204" pitchFamily="34" charset="0"/>
              </a:rPr>
              <a:t>protocol layers, service models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5154A56-83CA-6B4D-A9BD-5B2D9ABAAD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200" kern="1200">
                <a:solidFill>
                  <a:schemeClr val="tx1"/>
                </a:solidFill>
                <a:latin typeface="Tahoma" charset="0"/>
                <a:ea typeface="ＭＳ Ｐゴシック" charset="-128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5pPr>
            <a:lvl6pPr marL="22860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6pPr>
            <a:lvl7pPr marL="27432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7pPr>
            <a:lvl8pPr marL="32004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8pPr>
            <a:lvl9pPr marL="3657600" algn="l" defTabSz="914400" rtl="0" eaLnBrk="1" latinLnBrk="0" hangingPunct="1"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defRPr>
            </a:lvl9pPr>
          </a:lstStyle>
          <a:p>
            <a:pPr>
              <a:defRPr/>
            </a:pPr>
            <a:fld id="{FE1737BD-40A5-CC47-8B30-9206F2D6504A}" type="slidenum">
              <a:rPr lang="en-US" altLang="x-none" smtClean="0"/>
              <a:pPr>
                <a:defRPr/>
              </a:pPr>
              <a:t>68</a:t>
            </a:fld>
            <a:endParaRPr lang="en-US" altLang="x-none" dirty="0"/>
          </a:p>
        </p:txBody>
      </p:sp>
    </p:spTree>
    <p:extLst>
      <p:ext uri="{BB962C8B-B14F-4D97-AF65-F5344CB8AC3E}">
        <p14:creationId xmlns:p14="http://schemas.microsoft.com/office/powerpoint/2010/main" val="2686689399"/>
      </p:ext>
    </p:extLst>
  </p:cSld>
  <p:clrMapOvr>
    <a:masterClrMapping/>
  </p:clrMapOvr>
  <p:transition spd="slow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strike="sngStrike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endParaRPr lang="en-US" altLang="en-US" sz="32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30220</TotalTime>
  <Words>6033</Words>
  <Application>Microsoft Macintosh PowerPoint</Application>
  <PresentationFormat>Widescreen</PresentationFormat>
  <Paragraphs>1761</Paragraphs>
  <Slides>68</Slides>
  <Notes>62</Notes>
  <HiddenSlides>17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68</vt:i4>
      </vt:variant>
    </vt:vector>
  </HeadingPairs>
  <TitlesOfParts>
    <vt:vector size="78" baseType="lpstr">
      <vt:lpstr>ＭＳ Ｐゴシック</vt:lpstr>
      <vt:lpstr>Arial</vt:lpstr>
      <vt:lpstr>Calibri</vt:lpstr>
      <vt:lpstr>Comic Sans MS</vt:lpstr>
      <vt:lpstr>Gill Sans MT</vt:lpstr>
      <vt:lpstr>Roboto</vt:lpstr>
      <vt:lpstr>Times New Roman</vt:lpstr>
      <vt:lpstr>Wingdings</vt:lpstr>
      <vt:lpstr>Office Theme</vt:lpstr>
      <vt:lpstr>Clip</vt:lpstr>
      <vt:lpstr>PowerPoint Presentation</vt:lpstr>
      <vt:lpstr>Chapter 1: introduction</vt:lpstr>
      <vt:lpstr>What is the Internet? </vt:lpstr>
      <vt:lpstr>The Internet: a “nuts and bolts” view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Packet-Switching</vt:lpstr>
      <vt:lpstr>Packet-Switching</vt:lpstr>
      <vt:lpstr>Packet-Switching</vt:lpstr>
      <vt:lpstr>Two key network-core functions</vt:lpstr>
      <vt:lpstr>PowerPoint Presentation</vt:lpstr>
      <vt:lpstr>PowerPoint Presentation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Packet switching versus circuit switching</vt:lpstr>
      <vt:lpstr>Packet switching versus circuit switching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In-Class calculation: Caravan analogy</vt:lpstr>
      <vt:lpstr>In-Class calculation: More Booths …</vt:lpstr>
      <vt:lpstr>Packet queueing delay (revisited)</vt:lpstr>
      <vt:lpstr>“Real” Internet delays and routes</vt:lpstr>
      <vt:lpstr>“Real” Internet delays, routes</vt:lpstr>
      <vt:lpstr>Demo in Class</vt:lpstr>
      <vt:lpstr>Networking tools:  Packet sniffer and analyzer </vt:lpstr>
      <vt:lpstr>Packet loss</vt:lpstr>
      <vt:lpstr>Throughput</vt:lpstr>
      <vt:lpstr>Throughput</vt:lpstr>
      <vt:lpstr>Throughput: network scenario</vt:lpstr>
      <vt:lpstr>Chapter 1: roadmap</vt:lpstr>
      <vt:lpstr>Protocol “layers” and reference models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Services, Layering and Encapsulation</vt:lpstr>
      <vt:lpstr>Encapsulation: an end-end view</vt:lpstr>
      <vt:lpstr>Part I: Layering in Internet protocol stack</vt:lpstr>
      <vt:lpstr>Chapter 1: Summary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Shengqing Xia</cp:lastModifiedBy>
  <cp:revision>209</cp:revision>
  <dcterms:created xsi:type="dcterms:W3CDTF">2020-01-18T07:24:59Z</dcterms:created>
  <dcterms:modified xsi:type="dcterms:W3CDTF">2025-08-13T03:18:52Z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MSIP_Label_4044bd30-2ed7-4c9d-9d12-46200872a97b_Enabled">
    <vt:lpwstr>true</vt:lpwstr>
  </property>
  <property fmtid="{D5CDD505-2E9C-101B-9397-08002B2CF9AE}" pid="3" name="MSIP_Label_4044bd30-2ed7-4c9d-9d12-46200872a97b_SetDate">
    <vt:lpwstr>2023-08-22T11:25:35Z</vt:lpwstr>
  </property>
  <property fmtid="{D5CDD505-2E9C-101B-9397-08002B2CF9AE}" pid="4" name="MSIP_Label_4044bd30-2ed7-4c9d-9d12-46200872a97b_Method">
    <vt:lpwstr>Standard</vt:lpwstr>
  </property>
  <property fmtid="{D5CDD505-2E9C-101B-9397-08002B2CF9AE}" pid="5" name="MSIP_Label_4044bd30-2ed7-4c9d-9d12-46200872a97b_Name">
    <vt:lpwstr>defa4170-0d19-0005-0004-bc88714345d2</vt:lpwstr>
  </property>
  <property fmtid="{D5CDD505-2E9C-101B-9397-08002B2CF9AE}" pid="6" name="MSIP_Label_4044bd30-2ed7-4c9d-9d12-46200872a97b_SiteId">
    <vt:lpwstr>4130bd39-7c53-419c-b1e5-8758d6d63f21</vt:lpwstr>
  </property>
  <property fmtid="{D5CDD505-2E9C-101B-9397-08002B2CF9AE}" pid="7" name="MSIP_Label_4044bd30-2ed7-4c9d-9d12-46200872a97b_ActionId">
    <vt:lpwstr>2b6e190f-fc81-4a01-b096-beacc9c68e76</vt:lpwstr>
  </property>
  <property fmtid="{D5CDD505-2E9C-101B-9397-08002B2CF9AE}" pid="8" name="MSIP_Label_4044bd30-2ed7-4c9d-9d12-46200872a97b_ContentBits">
    <vt:lpwstr>0</vt:lpwstr>
  </property>
</Properties>
</file>